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 id="2147483710" r:id="rId3"/>
  </p:sldMasterIdLst>
  <p:notesMasterIdLst>
    <p:notesMasterId r:id="rId10"/>
  </p:notesMasterIdLst>
  <p:sldIdLst>
    <p:sldId id="257" r:id="rId4"/>
    <p:sldId id="258" r:id="rId5"/>
    <p:sldId id="259"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p:scale>
          <a:sx n="79" d="100"/>
          <a:sy n="79" d="100"/>
        </p:scale>
        <p:origin x="-300" y="-3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presProps" Target="presProps.xml"/><Relationship Id="rId5" Type="http://schemas.openxmlformats.org/officeDocument/2006/relationships/slide" Target="slides/slide2.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4.png>
</file>

<file path=ppt/media/image5.jp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165B44-8164-49CC-97E6-5E944D32F8E9}" type="datetimeFigureOut">
              <a:rPr lang="en-US" smtClean="0"/>
              <a:t>12/10/2017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56287D-DFC0-4FF7-99D0-12118251EB1C}" type="slidenum">
              <a:rPr lang="en-US" smtClean="0"/>
              <a:t>‹#›</a:t>
            </a:fld>
            <a:endParaRPr lang="en-US"/>
          </a:p>
        </p:txBody>
      </p:sp>
    </p:spTree>
    <p:extLst>
      <p:ext uri="{BB962C8B-B14F-4D97-AF65-F5344CB8AC3E}">
        <p14:creationId xmlns:p14="http://schemas.microsoft.com/office/powerpoint/2010/main" val="36008795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Segoe UI Light"/>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10:24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54185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a:solidFill>
                <a:schemeClr val="tx1"/>
              </a:solidFill>
              <a:effectLst/>
              <a:latin typeface="Segoe UI Light" pitchFamily="34" charset="0"/>
              <a:ea typeface="+mn-ea"/>
              <a:cs typeface="+mn-cs"/>
            </a:endParaRPr>
          </a:p>
        </p:txBody>
      </p:sp>
      <p:sp>
        <p:nvSpPr>
          <p:cNvPr id="4" name="Footer Placeholder 3"/>
          <p:cNvSpPr>
            <a:spLocks noGrp="1"/>
          </p:cNvSpPr>
          <p:nvPr>
            <p:ph type="ftr" sz="quarter" idx="10"/>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12/10/2017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15936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A1A7BE-1AB7-438D-8411-6A444B67861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8843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10:24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85894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10:24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19600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12/10/2017 10:24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888787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Walkin">
    <p:bg bwMode="gray">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a:blip r:embed="rId2"/>
          <a:stretch>
            <a:fillRect/>
          </a:stretch>
        </p:blipFill>
        <p:spPr>
          <a:xfrm>
            <a:off x="-241654" y="1927277"/>
            <a:ext cx="7744259" cy="2106897"/>
          </a:xfrm>
          <a:prstGeom prst="rect">
            <a:avLst/>
          </a:prstGeom>
        </p:spPr>
      </p:pic>
      <p:sp>
        <p:nvSpPr>
          <p:cNvPr id="6" name="Rectangle 5"/>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a:stretch>
            <a:fillRect/>
          </a:stretch>
        </p:blipFill>
        <p:spPr>
          <a:xfrm>
            <a:off x="453192" y="6087890"/>
            <a:ext cx="1427788" cy="304828"/>
          </a:xfrm>
          <a:prstGeom prst="rect">
            <a:avLst/>
          </a:prstGeom>
        </p:spPr>
      </p:pic>
    </p:spTree>
    <p:extLst>
      <p:ext uri="{BB962C8B-B14F-4D97-AF65-F5344CB8AC3E}">
        <p14:creationId xmlns:p14="http://schemas.microsoft.com/office/powerpoint/2010/main" val="19153995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13112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458407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69239" y="1406079"/>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endParaRPr lang="en-US"/>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59" tIns="143407" rIns="179259" bIns="143407" numCol="1" rtlCol="0" anchor="ctr" anchorCtr="0" compatLnSpc="1">
            <a:prstTxWarp prst="textNoShape">
              <a:avLst/>
            </a:prstTxWarp>
          </a:bodyPr>
          <a:lstStyle/>
          <a:p>
            <a:pPr algn="ctr" defTabSz="913927" fontAlgn="base">
              <a:spcBef>
                <a:spcPct val="0"/>
              </a:spcBef>
              <a:spcAft>
                <a:spcPct val="0"/>
              </a:spcAft>
            </a:pPr>
            <a:endParaRPr lang="en-US" sz="1961">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192" rtl="0" eaLnBrk="1" fontAlgn="auto" latinLnBrk="0" hangingPunct="1">
              <a:lnSpc>
                <a:spcPct val="90000"/>
              </a:lnSpc>
              <a:spcBef>
                <a:spcPct val="20000"/>
              </a:spcBef>
              <a:spcAft>
                <a:spcPts val="0"/>
              </a:spcAft>
              <a:buClrTx/>
              <a:buSzPct val="90000"/>
              <a:buFont typeface="Arial" pitchFamily="34" charset="0"/>
              <a:buNone/>
              <a:tabLst/>
            </a:pPr>
            <a:r>
              <a:rPr lang="en-US"/>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2" y="4773828"/>
            <a:ext cx="5826761" cy="1791549"/>
          </a:xfrm>
        </p:spPr>
        <p:txBody>
          <a:bodyPr lIns="182880" tIns="146304" rIns="182880" bIns="146304" anchor="ctr">
            <a:noAutofit/>
          </a:bodyPr>
          <a:lstStyle>
            <a:lvl1pPr marL="0" indent="0" algn="ctr">
              <a:buNone/>
              <a:defRPr sz="3136">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22979424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6548" cy="1158793"/>
          </a:xfrm>
          <a:noFill/>
        </p:spPr>
        <p:txBody>
          <a:bodyPr wrap="square" tIns="91440" bIns="91440" anchor="t" anchorCtr="0">
            <a:spAutoFit/>
          </a:bodyPr>
          <a:lstStyle>
            <a:lvl1pPr>
              <a:defRPr sz="7056" spc="-98" baseline="0">
                <a:gradFill>
                  <a:gsLst>
                    <a:gs pos="8850">
                      <a:schemeClr val="tx1"/>
                    </a:gs>
                    <a:gs pos="23894">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1" y="3877277"/>
            <a:ext cx="8067822" cy="724246"/>
          </a:xfrm>
          <a:noFill/>
        </p:spPr>
        <p:txBody>
          <a:bodyPr wrap="square" lIns="182880" tIns="146304" rIns="182880" bIns="146304">
            <a:spAutoFit/>
          </a:bodyPr>
          <a:lstStyle>
            <a:lvl1pPr marL="0" indent="0">
              <a:spcBef>
                <a:spcPts val="0"/>
              </a:spcBef>
              <a:buNone/>
              <a:defRPr sz="3136" spc="0" baseline="0">
                <a:gradFill>
                  <a:gsLst>
                    <a:gs pos="8850">
                      <a:schemeClr val="tx1"/>
                    </a:gs>
                    <a:gs pos="23894">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2011659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7"/>
            <a:ext cx="8067822" cy="1158793"/>
          </a:xfrm>
          <a:noFill/>
        </p:spPr>
        <p:txBody>
          <a:bodyPr wrap="square" tIns="91440" bIns="91440" anchor="t" anchorCtr="0">
            <a:spAutoFit/>
          </a:bodyPr>
          <a:lstStyle>
            <a:lvl1pPr>
              <a:defRPr sz="7056" spc="-98" baseline="0">
                <a:gradFill>
                  <a:gsLst>
                    <a:gs pos="10619">
                      <a:schemeClr val="tx1"/>
                    </a:gs>
                    <a:gs pos="26549">
                      <a:schemeClr val="tx1"/>
                    </a:gs>
                  </a:gsLst>
                  <a:lin ang="5400000" scaled="0"/>
                </a:gradFill>
              </a:defRPr>
            </a:lvl1pPr>
          </a:lstStyle>
          <a:p>
            <a:r>
              <a:rPr lang="en-US"/>
              <a:t>Video title</a:t>
            </a:r>
          </a:p>
        </p:txBody>
      </p:sp>
    </p:spTree>
    <p:extLst>
      <p:ext uri="{BB962C8B-B14F-4D97-AF65-F5344CB8AC3E}">
        <p14:creationId xmlns:p14="http://schemas.microsoft.com/office/powerpoint/2010/main" val="27598744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0207574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912828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7"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1560764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96462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80201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854"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a:t>Presentation title</a:t>
            </a:r>
          </a:p>
        </p:txBody>
      </p:sp>
      <p:sp>
        <p:nvSpPr>
          <p:cNvPr id="9" name="Text Placeholder 4"/>
          <p:cNvSpPr>
            <a:spLocks noGrp="1"/>
          </p:cNvSpPr>
          <p:nvPr>
            <p:ph type="body" sz="quarter" idx="12" hasCustomPrompt="1"/>
          </p:nvPr>
        </p:nvSpPr>
        <p:spPr bwMode="white">
          <a:xfrm>
            <a:off x="269302" y="3441247"/>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207075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900361"/>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41782554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4467578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EC25F1-B0F0-4A53-A4A3-237320C73A19}"/>
              </a:ext>
            </a:extLst>
          </p:cNvPr>
          <p:cNvSpPr>
            <a:spLocks noGrp="1"/>
          </p:cNvSpPr>
          <p:nvPr>
            <p:ph type="title"/>
          </p:nvPr>
        </p:nvSpPr>
        <p:spPr/>
        <p:txBody>
          <a:bodyPr/>
          <a:lstStyle>
            <a:lvl1pPr algn="ctr">
              <a:defRPr sz="5398"/>
            </a:lvl1pPr>
          </a:lstStyle>
          <a:p>
            <a:r>
              <a:rPr lang="en-US"/>
              <a:t>Click to edit Master title style</a:t>
            </a:r>
          </a:p>
        </p:txBody>
      </p:sp>
      <p:sp>
        <p:nvSpPr>
          <p:cNvPr id="4" name="Content Placeholder 3">
            <a:extLst>
              <a:ext uri="{FF2B5EF4-FFF2-40B4-BE49-F238E27FC236}">
                <a16:creationId xmlns:a16="http://schemas.microsoft.com/office/drawing/2014/main" xmlns="" id="{EC3C21CD-C154-49D9-99A3-545CA1BD9C76}"/>
              </a:ext>
            </a:extLst>
          </p:cNvPr>
          <p:cNvSpPr>
            <a:spLocks noGrp="1"/>
          </p:cNvSpPr>
          <p:nvPr>
            <p:ph sz="quarter" idx="10"/>
          </p:nvPr>
        </p:nvSpPr>
        <p:spPr>
          <a:xfrm>
            <a:off x="1409700" y="2533650"/>
            <a:ext cx="8248650" cy="794064"/>
          </a:xfrm>
        </p:spPr>
        <p:txBody>
          <a:bodyPr/>
          <a:lstStyle>
            <a:lvl1pPr marL="0" indent="0" algn="ctr">
              <a:buNone/>
              <a:defRPr sz="4400"/>
            </a:lvl1pPr>
          </a:lstStyle>
          <a:p>
            <a:pPr lvl="0"/>
            <a:r>
              <a:rPr lang="en-US"/>
              <a:t>Edit Master text</a:t>
            </a:r>
          </a:p>
        </p:txBody>
      </p:sp>
      <p:sp>
        <p:nvSpPr>
          <p:cNvPr id="5" name="Content Placeholder 4">
            <a:extLst>
              <a:ext uri="{FF2B5EF4-FFF2-40B4-BE49-F238E27FC236}">
                <a16:creationId xmlns:a16="http://schemas.microsoft.com/office/drawing/2014/main" xmlns="" id="{2C5510C7-2ACA-40ED-BEC0-BE055E1C53D6}"/>
              </a:ext>
            </a:extLst>
          </p:cNvPr>
          <p:cNvSpPr>
            <a:spLocks noGrp="1"/>
          </p:cNvSpPr>
          <p:nvPr>
            <p:ph sz="quarter" idx="11"/>
          </p:nvPr>
        </p:nvSpPr>
        <p:spPr>
          <a:xfrm>
            <a:off x="895352" y="5581650"/>
            <a:ext cx="7924800" cy="727700"/>
          </a:xfrm>
        </p:spPr>
        <p:txBody>
          <a:bodyPr/>
          <a:lstStyle>
            <a:lvl1pPr marL="0" indent="0">
              <a:buNone/>
              <a:defRPr/>
            </a:lvl1pPr>
          </a:lstStyle>
          <a:p>
            <a:pPr lvl="0"/>
            <a:r>
              <a:rPr lang="en-US"/>
              <a:t>Edit Master text</a:t>
            </a:r>
          </a:p>
        </p:txBody>
      </p:sp>
      <p:sp>
        <p:nvSpPr>
          <p:cNvPr id="6" name="Content Placeholder 5">
            <a:extLst>
              <a:ext uri="{FF2B5EF4-FFF2-40B4-BE49-F238E27FC236}">
                <a16:creationId xmlns:a16="http://schemas.microsoft.com/office/drawing/2014/main" xmlns="" id="{3C9C118B-823A-45B3-A387-3231C70DD382}"/>
              </a:ext>
            </a:extLst>
          </p:cNvPr>
          <p:cNvSpPr>
            <a:spLocks noGrp="1"/>
          </p:cNvSpPr>
          <p:nvPr>
            <p:ph sz="quarter" idx="12"/>
          </p:nvPr>
        </p:nvSpPr>
        <p:spPr>
          <a:xfrm>
            <a:off x="3505200" y="3790952"/>
            <a:ext cx="4895850" cy="727700"/>
          </a:xfrm>
        </p:spPr>
        <p:txBody>
          <a:bodyPr/>
          <a:lstStyle>
            <a:lvl1pPr marL="0" indent="0">
              <a:buNone/>
              <a:defRPr/>
            </a:lvl1pPr>
          </a:lstStyle>
          <a:p>
            <a:pPr lvl="0"/>
            <a:r>
              <a:rPr lang="en-US"/>
              <a:t>Edit Master text</a:t>
            </a:r>
          </a:p>
        </p:txBody>
      </p:sp>
    </p:spTree>
    <p:extLst>
      <p:ext uri="{BB962C8B-B14F-4D97-AF65-F5344CB8AC3E}">
        <p14:creationId xmlns:p14="http://schemas.microsoft.com/office/powerpoint/2010/main" val="67939147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Blank slid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B16A13F-E15E-4491-AE9D-4566EB8391BD}"/>
              </a:ext>
            </a:extLst>
          </p:cNvPr>
          <p:cNvSpPr>
            <a:spLocks noGrp="1"/>
          </p:cNvSpPr>
          <p:nvPr>
            <p:ph sz="quarter" idx="10"/>
          </p:nvPr>
        </p:nvSpPr>
        <p:spPr>
          <a:xfrm>
            <a:off x="228602" y="5295900"/>
            <a:ext cx="3124200" cy="794064"/>
          </a:xfrm>
        </p:spPr>
        <p:txBody>
          <a:bodyPr/>
          <a:lstStyle>
            <a:lvl1pPr marL="0" indent="0">
              <a:buNone/>
              <a:defRPr sz="4400"/>
            </a:lvl1pPr>
          </a:lstStyle>
          <a:p>
            <a:pPr lvl="0"/>
            <a:r>
              <a:rPr lang="en-US"/>
              <a:t>Edit</a:t>
            </a:r>
          </a:p>
        </p:txBody>
      </p:sp>
      <p:sp>
        <p:nvSpPr>
          <p:cNvPr id="5" name="Content Placeholder 4">
            <a:extLst>
              <a:ext uri="{FF2B5EF4-FFF2-40B4-BE49-F238E27FC236}">
                <a16:creationId xmlns:a16="http://schemas.microsoft.com/office/drawing/2014/main" xmlns="" id="{CBBC62FA-4BEA-4FF3-A2B3-1DA8658977FF}"/>
              </a:ext>
            </a:extLst>
          </p:cNvPr>
          <p:cNvSpPr>
            <a:spLocks noGrp="1"/>
          </p:cNvSpPr>
          <p:nvPr>
            <p:ph sz="quarter" idx="11"/>
          </p:nvPr>
        </p:nvSpPr>
        <p:spPr>
          <a:xfrm>
            <a:off x="4038600" y="5295900"/>
            <a:ext cx="3314700" cy="794064"/>
          </a:xfrm>
        </p:spPr>
        <p:txBody>
          <a:bodyPr/>
          <a:lstStyle>
            <a:lvl1pPr marL="0" indent="0">
              <a:buNone/>
              <a:defRPr sz="4400"/>
            </a:lvl1pPr>
          </a:lstStyle>
          <a:p>
            <a:pPr lvl="0"/>
            <a:r>
              <a:rPr lang="en-US"/>
              <a:t>Edit</a:t>
            </a:r>
          </a:p>
        </p:txBody>
      </p:sp>
      <p:sp>
        <p:nvSpPr>
          <p:cNvPr id="7" name="Content Placeholder 6">
            <a:extLst>
              <a:ext uri="{FF2B5EF4-FFF2-40B4-BE49-F238E27FC236}">
                <a16:creationId xmlns:a16="http://schemas.microsoft.com/office/drawing/2014/main" xmlns="" id="{7D694411-F8AF-48D1-9759-FAE44F33671B}"/>
              </a:ext>
            </a:extLst>
          </p:cNvPr>
          <p:cNvSpPr>
            <a:spLocks noGrp="1"/>
          </p:cNvSpPr>
          <p:nvPr>
            <p:ph sz="quarter" idx="12"/>
          </p:nvPr>
        </p:nvSpPr>
        <p:spPr>
          <a:xfrm>
            <a:off x="8039102" y="5295900"/>
            <a:ext cx="3352800" cy="794064"/>
          </a:xfrm>
        </p:spPr>
        <p:txBody>
          <a:bodyPr/>
          <a:lstStyle>
            <a:lvl1pPr marL="0" indent="0">
              <a:buNone/>
              <a:defRPr sz="4400"/>
            </a:lvl1pPr>
          </a:lstStyle>
          <a:p>
            <a:pPr lvl="0"/>
            <a:r>
              <a:rPr lang="en-US"/>
              <a:t>Edit</a:t>
            </a:r>
          </a:p>
        </p:txBody>
      </p:sp>
      <p:sp>
        <p:nvSpPr>
          <p:cNvPr id="2" name="Title 1">
            <a:extLst>
              <a:ext uri="{FF2B5EF4-FFF2-40B4-BE49-F238E27FC236}">
                <a16:creationId xmlns:a16="http://schemas.microsoft.com/office/drawing/2014/main" xmlns="" id="{D0DDB638-27E6-4E85-86DC-ABFBBF0ACB7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6943200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20519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20519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C2C3A1E-7DB0-4D15-B942-866AAE1D1596}" type="datetimeFigureOut">
              <a:rPr lang="en-US" smtClean="0"/>
              <a:t>12/10/2017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CC2AC2-6E60-4D74-9D46-D44982EA3A2A}" type="slidenum">
              <a:rPr lang="en-US" smtClean="0"/>
              <a:t>‹#›</a:t>
            </a:fld>
            <a:endParaRPr lang="en-US"/>
          </a:p>
        </p:txBody>
      </p:sp>
    </p:spTree>
    <p:extLst>
      <p:ext uri="{BB962C8B-B14F-4D97-AF65-F5344CB8AC3E}">
        <p14:creationId xmlns:p14="http://schemas.microsoft.com/office/powerpoint/2010/main" val="15915877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0"/>
            <a:ext cx="11151917" cy="567848"/>
          </a:xfrm>
        </p:spPr>
        <p:txBody>
          <a:bodyPr/>
          <a:lstStyle/>
          <a:p>
            <a:r>
              <a:rPr lang="en-US"/>
              <a:t>Click to edit Master title style</a:t>
            </a:r>
          </a:p>
        </p:txBody>
      </p:sp>
      <p:sp>
        <p:nvSpPr>
          <p:cNvPr id="5" name="Text Placeholder 4"/>
          <p:cNvSpPr>
            <a:spLocks noGrp="1"/>
          </p:cNvSpPr>
          <p:nvPr>
            <p:ph type="body" sz="quarter" idx="10"/>
          </p:nvPr>
        </p:nvSpPr>
        <p:spPr>
          <a:xfrm>
            <a:off x="519249" y="1447802"/>
            <a:ext cx="11151917" cy="1855441"/>
          </a:xfrm>
        </p:spPr>
        <p:txBody>
          <a:bodyPr/>
          <a:lstStyle>
            <a:lvl1pPr>
              <a:defRPr sz="2800"/>
            </a:lvl1pPr>
            <a:lvl2pPr>
              <a:defRPr sz="2400"/>
            </a:lvl2pPr>
            <a:lvl3pPr>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0467942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cSld name="Blank with NDA and logo">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04500" y="6412500"/>
            <a:ext cx="320702" cy="320702"/>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600" y="6436073"/>
            <a:ext cx="1006404" cy="271729"/>
          </a:xfrm>
          <a:prstGeom prst="rect">
            <a:avLst/>
          </a:prstGeom>
          <a:noFill/>
        </p:spPr>
      </p:pic>
    </p:spTree>
    <p:extLst>
      <p:ext uri="{BB962C8B-B14F-4D97-AF65-F5344CB8AC3E}">
        <p14:creationId xmlns:p14="http://schemas.microsoft.com/office/powerpoint/2010/main" val="15981367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Content slide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4"/>
          <p:cNvSpPr>
            <a:spLocks noGrp="1"/>
          </p:cNvSpPr>
          <p:nvPr>
            <p:ph sz="quarter" idx="11"/>
          </p:nvPr>
        </p:nvSpPr>
        <p:spPr>
          <a:xfrm>
            <a:off x="838200" y="1167844"/>
            <a:ext cx="10097919" cy="2414153"/>
          </a:xfrm>
        </p:spPr>
        <p:txBody>
          <a:bodyPr/>
          <a:lstStyle>
            <a:lvl1pPr marL="349183" indent="-349183">
              <a:lnSpc>
                <a:spcPct val="150000"/>
              </a:lnSpc>
              <a:buClrTx/>
              <a:defRPr/>
            </a:lvl1pPr>
            <a:lvl2pPr marL="685668" indent="-228556">
              <a:buClrTx/>
              <a:defRPr/>
            </a:lvl2pPr>
            <a:lvl3pPr marL="914225" indent="-168243">
              <a:buClrTx/>
              <a:defRPr/>
            </a:lvl3pPr>
            <a:lvl4pPr marL="1082467" indent="-171417">
              <a:buClrTx/>
              <a:defRPr/>
            </a:lvl4pPr>
            <a:lvl5pPr marL="1311023" indent="-155545">
              <a:buClrTx/>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04500" y="6412500"/>
            <a:ext cx="320702" cy="320702"/>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600" y="6436073"/>
            <a:ext cx="1006404" cy="271729"/>
          </a:xfrm>
          <a:prstGeom prst="rect">
            <a:avLst/>
          </a:prstGeom>
          <a:noFill/>
        </p:spPr>
      </p:pic>
    </p:spTree>
    <p:extLst>
      <p:ext uri="{BB962C8B-B14F-4D97-AF65-F5344CB8AC3E}">
        <p14:creationId xmlns:p14="http://schemas.microsoft.com/office/powerpoint/2010/main" val="20146918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Content Slide (no bullet)">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746373" y="1152604"/>
            <a:ext cx="10153650" cy="2414153"/>
          </a:xfrm>
        </p:spPr>
        <p:txBody>
          <a:bodyPr/>
          <a:lstStyle>
            <a:lvl1pPr>
              <a:lnSpc>
                <a:spcPct val="150000"/>
              </a:lnSpc>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04500" y="6412500"/>
            <a:ext cx="320702" cy="320702"/>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600" y="6436073"/>
            <a:ext cx="1006404" cy="271729"/>
          </a:xfrm>
          <a:prstGeom prst="rect">
            <a:avLst/>
          </a:prstGeom>
          <a:noFill/>
        </p:spPr>
      </p:pic>
    </p:spTree>
    <p:extLst>
      <p:ext uri="{BB962C8B-B14F-4D97-AF65-F5344CB8AC3E}">
        <p14:creationId xmlns:p14="http://schemas.microsoft.com/office/powerpoint/2010/main" val="3730966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941068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4" y="1187644"/>
            <a:ext cx="11655078" cy="20519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6285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4" y="1187644"/>
            <a:ext cx="11655078" cy="20519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8209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4_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510026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4" y="1187644"/>
            <a:ext cx="11655078" cy="20519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97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4" y="1187644"/>
            <a:ext cx="11655078" cy="20519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8460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95560" y="0"/>
            <a:ext cx="7496442" cy="6858000"/>
          </a:xfrm>
          <a:prstGeom prst="rect">
            <a:avLst/>
          </a:prstGeom>
        </p:spPr>
      </p:pic>
      <p:sp>
        <p:nvSpPr>
          <p:cNvPr id="3" name="Rectangle 2"/>
          <p:cNvSpPr/>
          <p:nvPr userDrawn="1"/>
        </p:nvSpPr>
        <p:spPr bwMode="auto">
          <a:xfrm>
            <a:off x="4693704" y="-9153"/>
            <a:ext cx="7195131" cy="6876306"/>
          </a:xfrm>
          <a:prstGeom prst="rect">
            <a:avLst/>
          </a:prstGeom>
          <a:solidFill>
            <a:srgbClr val="000000">
              <a:alpha val="1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4" name="Rectangle 3"/>
          <p:cNvSpPr/>
          <p:nvPr userDrawn="1"/>
        </p:nvSpPr>
        <p:spPr bwMode="auto">
          <a:xfrm>
            <a:off x="4693704" y="1"/>
            <a:ext cx="5755525" cy="6867153"/>
          </a:xfrm>
          <a:prstGeom prst="rect">
            <a:avLst/>
          </a:prstGeom>
          <a:gradFill>
            <a:gsLst>
              <a:gs pos="18000">
                <a:srgbClr val="505050">
                  <a:lumMod val="50000"/>
                  <a:alpha val="54000"/>
                </a:srgbClr>
              </a:gs>
              <a:gs pos="100000">
                <a:srgbClr val="505050">
                  <a:lumMod val="50000"/>
                  <a:alpha val="0"/>
                </a:srgbClr>
              </a:gs>
            </a:gsLst>
            <a:lin ang="0" scaled="0"/>
          </a:gra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629" y="6092122"/>
            <a:ext cx="1525851" cy="561354"/>
          </a:xfrm>
          <a:prstGeom prst="rect">
            <a:avLst/>
          </a:prstGeom>
        </p:spPr>
      </p:pic>
    </p:spTree>
    <p:extLst>
      <p:ext uri="{BB962C8B-B14F-4D97-AF65-F5344CB8AC3E}">
        <p14:creationId xmlns:p14="http://schemas.microsoft.com/office/powerpoint/2010/main" val="216355397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Photo &amp; Text Split">
    <p:bg>
      <p:bgPr>
        <a:solidFill>
          <a:schemeClr val="bg2"/>
        </a:solidFill>
        <a:effectLst/>
      </p:bgPr>
    </p:bg>
    <p:spTree>
      <p:nvGrpSpPr>
        <p:cNvPr id="1" name=""/>
        <p:cNvGrpSpPr/>
        <p:nvPr/>
      </p:nvGrpSpPr>
      <p:grpSpPr>
        <a:xfrm>
          <a:off x="0" y="0"/>
          <a:ext cx="0" cy="0"/>
          <a:chOff x="0" y="0"/>
          <a:chExt cx="0" cy="0"/>
        </a:xfrm>
      </p:grpSpPr>
      <p:sp>
        <p:nvSpPr>
          <p:cNvPr id="7" name="Picture Placeholder 9"/>
          <p:cNvSpPr>
            <a:spLocks noGrp="1"/>
          </p:cNvSpPr>
          <p:nvPr>
            <p:ph type="pic" sz="quarter" idx="15" hasCustomPrompt="1"/>
          </p:nvPr>
        </p:nvSpPr>
        <p:spPr>
          <a:xfrm>
            <a:off x="7" y="1496845"/>
            <a:ext cx="3779520" cy="5364480"/>
          </a:xfrm>
          <a:solidFill>
            <a:schemeClr val="bg2">
              <a:lumMod val="85000"/>
            </a:schemeClr>
          </a:solidFill>
        </p:spPr>
        <p:txBody>
          <a:bodyPr/>
          <a:lstStyle>
            <a:lvl1pPr>
              <a:defRPr/>
            </a:lvl1pPr>
          </a:lstStyle>
          <a:p>
            <a:r>
              <a:rPr lang="en-US"/>
              <a:t>Drag picture to placeholder or click icon to add </a:t>
            </a:r>
          </a:p>
        </p:txBody>
      </p:sp>
      <p:sp>
        <p:nvSpPr>
          <p:cNvPr id="6" name="Text Placeholder 13"/>
          <p:cNvSpPr>
            <a:spLocks noGrp="1"/>
          </p:cNvSpPr>
          <p:nvPr>
            <p:ph type="body" sz="quarter" idx="16"/>
          </p:nvPr>
        </p:nvSpPr>
        <p:spPr>
          <a:xfrm>
            <a:off x="4188737" y="3253578"/>
            <a:ext cx="7514316" cy="350865"/>
          </a:xfrm>
        </p:spPr>
        <p:txBody>
          <a:bodyPr vert="horz" wrap="square" lIns="0" tIns="0" rIns="0" bIns="0" rtlCol="0" anchor="ctr">
            <a:spAutoFit/>
          </a:bodyPr>
          <a:lstStyle>
            <a:lvl1pPr>
              <a:defRPr lang="en-US" sz="2400" dirty="0" smtClean="0">
                <a:solidFill>
                  <a:schemeClr val="bg1"/>
                </a:solidFill>
                <a:latin typeface="+mn-lt"/>
              </a:defRPr>
            </a:lvl1pPr>
          </a:lstStyle>
          <a:p>
            <a:pPr lvl="0"/>
            <a:r>
              <a:rPr lang="en-US"/>
              <a:t>Click to edit Master text styles</a:t>
            </a:r>
          </a:p>
        </p:txBody>
      </p:sp>
      <p:sp>
        <p:nvSpPr>
          <p:cNvPr id="2" name="Rectangle 1"/>
          <p:cNvSpPr/>
          <p:nvPr userDrawn="1"/>
        </p:nvSpPr>
        <p:spPr>
          <a:xfrm>
            <a:off x="-1" y="0"/>
            <a:ext cx="3779520" cy="1584960"/>
          </a:xfrm>
          <a:prstGeom prst="rect">
            <a:avLst/>
          </a:prstGeom>
          <a:solidFill>
            <a:srgbClr val="21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02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 name="Title 1"/>
          <p:cNvSpPr>
            <a:spLocks noGrp="1"/>
          </p:cNvSpPr>
          <p:nvPr>
            <p:ph type="title"/>
          </p:nvPr>
        </p:nvSpPr>
        <p:spPr>
          <a:xfrm>
            <a:off x="205212" y="228601"/>
            <a:ext cx="3343747" cy="757131"/>
          </a:xfrm>
        </p:spPr>
        <p:txBody>
          <a:bodyPr/>
          <a:lstStyle>
            <a:lvl1pPr>
              <a:lnSpc>
                <a:spcPct val="90000"/>
              </a:lnSpc>
              <a:defRPr sz="3731" spc="-133" baseline="0">
                <a:latin typeface="+mj-lt"/>
              </a:defRPr>
            </a:lvl1pPr>
          </a:lstStyle>
          <a:p>
            <a:r>
              <a:rPr lang="en-US"/>
              <a:t>Click to edit Master title style</a:t>
            </a:r>
          </a:p>
        </p:txBody>
      </p:sp>
    </p:spTree>
    <p:extLst>
      <p:ext uri="{BB962C8B-B14F-4D97-AF65-F5344CB8AC3E}">
        <p14:creationId xmlns:p14="http://schemas.microsoft.com/office/powerpoint/2010/main" val="109126921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 with picture box">
    <p:spTree>
      <p:nvGrpSpPr>
        <p:cNvPr id="1" name=""/>
        <p:cNvGrpSpPr/>
        <p:nvPr/>
      </p:nvGrpSpPr>
      <p:grpSpPr>
        <a:xfrm>
          <a:off x="0" y="0"/>
          <a:ext cx="0" cy="0"/>
          <a:chOff x="0" y="0"/>
          <a:chExt cx="0" cy="0"/>
        </a:xfrm>
      </p:grpSpPr>
      <p:sp>
        <p:nvSpPr>
          <p:cNvPr id="2" name="Title 1"/>
          <p:cNvSpPr>
            <a:spLocks noGrp="1"/>
          </p:cNvSpPr>
          <p:nvPr>
            <p:ph type="ctrTitle"/>
          </p:nvPr>
        </p:nvSpPr>
        <p:spPr>
          <a:xfrm>
            <a:off x="871243" y="1144062"/>
            <a:ext cx="10363200" cy="1561041"/>
          </a:xfrm>
        </p:spPr>
        <p:txBody>
          <a:bodyPr/>
          <a:lstStyle>
            <a:lvl1pPr>
              <a:defRPr sz="4800"/>
            </a:lvl1pPr>
          </a:lstStyle>
          <a:p>
            <a:r>
              <a:rPr lang="en-US"/>
              <a:t>Click to edit Master title style</a:t>
            </a:r>
          </a:p>
        </p:txBody>
      </p:sp>
      <p:sp>
        <p:nvSpPr>
          <p:cNvPr id="3" name="Subtitle 2"/>
          <p:cNvSpPr>
            <a:spLocks noGrp="1"/>
          </p:cNvSpPr>
          <p:nvPr>
            <p:ph type="subTitle" idx="1"/>
          </p:nvPr>
        </p:nvSpPr>
        <p:spPr>
          <a:xfrm>
            <a:off x="866862" y="2705103"/>
            <a:ext cx="10364885" cy="869951"/>
          </a:xfrm>
        </p:spPr>
        <p:txBody>
          <a:bodyPr>
            <a:normAutofit/>
          </a:bodyPr>
          <a:lstStyle>
            <a:lvl1pPr marL="0" indent="0" algn="l">
              <a:buNone/>
              <a:defRPr sz="3331">
                <a:solidFill>
                  <a:srgbClr val="4D4D4D"/>
                </a:solidFill>
              </a:defRPr>
            </a:lvl1pPr>
            <a:lvl2pPr marL="609351" indent="0" algn="ctr">
              <a:buNone/>
              <a:defRPr>
                <a:solidFill>
                  <a:schemeClr val="tx1">
                    <a:tint val="75000"/>
                  </a:schemeClr>
                </a:solidFill>
              </a:defRPr>
            </a:lvl2pPr>
            <a:lvl3pPr marL="1218701" indent="0" algn="ctr">
              <a:buNone/>
              <a:defRPr>
                <a:solidFill>
                  <a:schemeClr val="tx1">
                    <a:tint val="75000"/>
                  </a:schemeClr>
                </a:solidFill>
              </a:defRPr>
            </a:lvl3pPr>
            <a:lvl4pPr marL="1828052" indent="0" algn="ctr">
              <a:buNone/>
              <a:defRPr>
                <a:solidFill>
                  <a:schemeClr val="tx1">
                    <a:tint val="75000"/>
                  </a:schemeClr>
                </a:solidFill>
              </a:defRPr>
            </a:lvl4pPr>
            <a:lvl5pPr marL="2437403" indent="0" algn="ctr">
              <a:buNone/>
              <a:defRPr>
                <a:solidFill>
                  <a:schemeClr val="tx1">
                    <a:tint val="75000"/>
                  </a:schemeClr>
                </a:solidFill>
              </a:defRPr>
            </a:lvl5pPr>
            <a:lvl6pPr marL="3046754" indent="0" algn="ctr">
              <a:buNone/>
              <a:defRPr>
                <a:solidFill>
                  <a:schemeClr val="tx1">
                    <a:tint val="75000"/>
                  </a:schemeClr>
                </a:solidFill>
              </a:defRPr>
            </a:lvl6pPr>
            <a:lvl7pPr marL="3656103" indent="0" algn="ctr">
              <a:buNone/>
              <a:defRPr>
                <a:solidFill>
                  <a:schemeClr val="tx1">
                    <a:tint val="75000"/>
                  </a:schemeClr>
                </a:solidFill>
              </a:defRPr>
            </a:lvl7pPr>
            <a:lvl8pPr marL="4265454" indent="0" algn="ctr">
              <a:buNone/>
              <a:defRPr>
                <a:solidFill>
                  <a:schemeClr val="tx1">
                    <a:tint val="75000"/>
                  </a:schemeClr>
                </a:solidFill>
              </a:defRPr>
            </a:lvl8pPr>
            <a:lvl9pPr marL="4874805" indent="0" algn="ctr">
              <a:buNone/>
              <a:defRPr>
                <a:solidFill>
                  <a:schemeClr val="tx1">
                    <a:tint val="75000"/>
                  </a:schemeClr>
                </a:solidFill>
              </a:defRPr>
            </a:lvl9pPr>
          </a:lstStyle>
          <a:p>
            <a:r>
              <a:rPr lang="en-US"/>
              <a:t>Click to edit Master subtitle style</a:t>
            </a:r>
          </a:p>
        </p:txBody>
      </p:sp>
      <p:sp>
        <p:nvSpPr>
          <p:cNvPr id="7" name="Footer Placeholder 4"/>
          <p:cNvSpPr>
            <a:spLocks noGrp="1"/>
          </p:cNvSpPr>
          <p:nvPr>
            <p:ph type="ftr" sz="quarter" idx="3"/>
          </p:nvPr>
        </p:nvSpPr>
        <p:spPr>
          <a:xfrm>
            <a:off x="139004" y="6463764"/>
            <a:ext cx="3547069" cy="365125"/>
          </a:xfrm>
          <a:prstGeom prst="rect">
            <a:avLst/>
          </a:prstGeom>
        </p:spPr>
        <p:txBody>
          <a:bodyPr vert="horz" lIns="91440" tIns="45720" rIns="91440" bIns="45720" rtlCol="0" anchor="ctr"/>
          <a:lstStyle>
            <a:lvl1pPr algn="l">
              <a:defRPr sz="1467">
                <a:solidFill>
                  <a:schemeClr val="bg1"/>
                </a:solidFill>
                <a:latin typeface="Segoe UI Light" pitchFamily="34" charset="0"/>
                <a:ea typeface="Segoe UI" pitchFamily="34" charset="0"/>
                <a:cs typeface="Segoe UI" pitchFamily="34" charset="0"/>
              </a:defRPr>
            </a:lvl1pPr>
          </a:lstStyle>
          <a:p>
            <a:pPr defTabSz="914192">
              <a:defRPr/>
            </a:pPr>
            <a:endParaRPr lang="en-US">
              <a:solidFill>
                <a:prstClr val="white"/>
              </a:solidFill>
            </a:endParaRPr>
          </a:p>
        </p:txBody>
      </p:sp>
    </p:spTree>
    <p:extLst>
      <p:ext uri="{BB962C8B-B14F-4D97-AF65-F5344CB8AC3E}">
        <p14:creationId xmlns:p14="http://schemas.microsoft.com/office/powerpoint/2010/main" val="207676210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with footer">
    <p:spTree>
      <p:nvGrpSpPr>
        <p:cNvPr id="1" name=""/>
        <p:cNvGrpSpPr/>
        <p:nvPr/>
      </p:nvGrpSpPr>
      <p:grpSpPr>
        <a:xfrm>
          <a:off x="0" y="0"/>
          <a:ext cx="0" cy="0"/>
          <a:chOff x="0" y="0"/>
          <a:chExt cx="0" cy="0"/>
        </a:xfrm>
      </p:grpSpPr>
      <p:sp>
        <p:nvSpPr>
          <p:cNvPr id="2" name="Title 1"/>
          <p:cNvSpPr>
            <a:spLocks noGrp="1"/>
          </p:cNvSpPr>
          <p:nvPr>
            <p:ph type="ctrTitle"/>
          </p:nvPr>
        </p:nvSpPr>
        <p:spPr>
          <a:xfrm>
            <a:off x="871243" y="1144062"/>
            <a:ext cx="10363200" cy="1561041"/>
          </a:xfrm>
        </p:spPr>
        <p:txBody>
          <a:bodyPr/>
          <a:lstStyle>
            <a:lvl1pPr>
              <a:defRPr lang="en-US" sz="4800" kern="1200" smtClean="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3" name="Subtitle 2"/>
          <p:cNvSpPr>
            <a:spLocks noGrp="1"/>
          </p:cNvSpPr>
          <p:nvPr>
            <p:ph type="subTitle" idx="1"/>
          </p:nvPr>
        </p:nvSpPr>
        <p:spPr>
          <a:xfrm>
            <a:off x="866862" y="2705104"/>
            <a:ext cx="10364885" cy="869949"/>
          </a:xfrm>
        </p:spPr>
        <p:txBody>
          <a:bodyPr>
            <a:normAutofit/>
          </a:bodyPr>
          <a:lstStyle>
            <a:lvl1pPr marL="0" indent="0" algn="l">
              <a:buNone/>
              <a:defRPr lang="en-US" sz="3331" kern="1200" smtClean="0">
                <a:solidFill>
                  <a:srgbClr val="4D4D4D"/>
                </a:solidFill>
                <a:latin typeface="Segoe UI Light" pitchFamily="34" charset="0"/>
                <a:ea typeface="Segoe UI" pitchFamily="34" charset="0"/>
                <a:cs typeface="Segoe UI" pitchFamily="34" charset="0"/>
              </a:defRPr>
            </a:lvl1pPr>
            <a:lvl2pPr marL="609351" indent="0" algn="ctr">
              <a:buNone/>
              <a:defRPr>
                <a:solidFill>
                  <a:schemeClr val="tx1">
                    <a:tint val="75000"/>
                  </a:schemeClr>
                </a:solidFill>
              </a:defRPr>
            </a:lvl2pPr>
            <a:lvl3pPr marL="1218701" indent="0" algn="ctr">
              <a:buNone/>
              <a:defRPr>
                <a:solidFill>
                  <a:schemeClr val="tx1">
                    <a:tint val="75000"/>
                  </a:schemeClr>
                </a:solidFill>
              </a:defRPr>
            </a:lvl3pPr>
            <a:lvl4pPr marL="1828052" indent="0" algn="ctr">
              <a:buNone/>
              <a:defRPr>
                <a:solidFill>
                  <a:schemeClr val="tx1">
                    <a:tint val="75000"/>
                  </a:schemeClr>
                </a:solidFill>
              </a:defRPr>
            </a:lvl4pPr>
            <a:lvl5pPr marL="2437403" indent="0" algn="ctr">
              <a:buNone/>
              <a:defRPr>
                <a:solidFill>
                  <a:schemeClr val="tx1">
                    <a:tint val="75000"/>
                  </a:schemeClr>
                </a:solidFill>
              </a:defRPr>
            </a:lvl5pPr>
            <a:lvl6pPr marL="3046754" indent="0" algn="ctr">
              <a:buNone/>
              <a:defRPr>
                <a:solidFill>
                  <a:schemeClr val="tx1">
                    <a:tint val="75000"/>
                  </a:schemeClr>
                </a:solidFill>
              </a:defRPr>
            </a:lvl6pPr>
            <a:lvl7pPr marL="3656103" indent="0" algn="ctr">
              <a:buNone/>
              <a:defRPr>
                <a:solidFill>
                  <a:schemeClr val="tx1">
                    <a:tint val="75000"/>
                  </a:schemeClr>
                </a:solidFill>
              </a:defRPr>
            </a:lvl7pPr>
            <a:lvl8pPr marL="4265454" indent="0" algn="ctr">
              <a:buNone/>
              <a:defRPr>
                <a:solidFill>
                  <a:schemeClr val="tx1">
                    <a:tint val="75000"/>
                  </a:schemeClr>
                </a:solidFill>
              </a:defRPr>
            </a:lvl8pPr>
            <a:lvl9pPr marL="4874805" indent="0" algn="ctr">
              <a:buNone/>
              <a:defRPr>
                <a:solidFill>
                  <a:schemeClr val="tx1">
                    <a:tint val="75000"/>
                  </a:schemeClr>
                </a:solidFill>
              </a:defRPr>
            </a:lvl9pPr>
          </a:lstStyle>
          <a:p>
            <a:r>
              <a:rPr lang="en-US"/>
              <a:t>Click to edit Master subtitle style</a:t>
            </a:r>
          </a:p>
        </p:txBody>
      </p:sp>
      <p:sp>
        <p:nvSpPr>
          <p:cNvPr id="7" name="Footer Placeholder 4"/>
          <p:cNvSpPr>
            <a:spLocks noGrp="1"/>
          </p:cNvSpPr>
          <p:nvPr>
            <p:ph type="ftr" sz="quarter" idx="3"/>
          </p:nvPr>
        </p:nvSpPr>
        <p:spPr>
          <a:xfrm>
            <a:off x="139004" y="6463764"/>
            <a:ext cx="3547069" cy="365125"/>
          </a:xfrm>
          <a:prstGeom prst="rect">
            <a:avLst/>
          </a:prstGeom>
        </p:spPr>
        <p:txBody>
          <a:bodyPr vert="horz" lIns="91440" tIns="45720" rIns="91440" bIns="45720" rtlCol="0" anchor="ctr"/>
          <a:lstStyle>
            <a:lvl1pPr algn="l">
              <a:defRPr sz="1467">
                <a:solidFill>
                  <a:schemeClr val="bg1"/>
                </a:solidFill>
                <a:latin typeface="Segoe UI Light" pitchFamily="34" charset="0"/>
                <a:ea typeface="Segoe UI" pitchFamily="34" charset="0"/>
                <a:cs typeface="Segoe UI" pitchFamily="34" charset="0"/>
              </a:defRPr>
            </a:lvl1pPr>
          </a:lstStyle>
          <a:p>
            <a:pPr defTabSz="914192">
              <a:defRPr/>
            </a:pPr>
            <a:endParaRPr lang="en-US">
              <a:solidFill>
                <a:prstClr val="white"/>
              </a:solidFill>
            </a:endParaRPr>
          </a:p>
        </p:txBody>
      </p:sp>
    </p:spTree>
    <p:extLst>
      <p:ext uri="{BB962C8B-B14F-4D97-AF65-F5344CB8AC3E}">
        <p14:creationId xmlns:p14="http://schemas.microsoft.com/office/powerpoint/2010/main" val="410016279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WM_no bullets">
    <p:spTree>
      <p:nvGrpSpPr>
        <p:cNvPr id="1" name=""/>
        <p:cNvGrpSpPr/>
        <p:nvPr/>
      </p:nvGrpSpPr>
      <p:grpSpPr>
        <a:xfrm>
          <a:off x="0" y="0"/>
          <a:ext cx="0" cy="0"/>
          <a:chOff x="0" y="0"/>
          <a:chExt cx="0" cy="0"/>
        </a:xfrm>
      </p:grpSpPr>
      <p:sp>
        <p:nvSpPr>
          <p:cNvPr id="4" name="Title 1"/>
          <p:cNvSpPr>
            <a:spLocks noGrp="1"/>
          </p:cNvSpPr>
          <p:nvPr>
            <p:ph type="title"/>
          </p:nvPr>
        </p:nvSpPr>
        <p:spPr>
          <a:xfrm>
            <a:off x="444620" y="203202"/>
            <a:ext cx="11287125" cy="540148"/>
          </a:xfrm>
        </p:spPr>
        <p:txBody>
          <a:bodyPr/>
          <a:lstStyle>
            <a:lvl1pPr algn="l">
              <a:defRPr sz="5198">
                <a:solidFill>
                  <a:schemeClr val="tx2"/>
                </a:solidFill>
              </a:defRPr>
            </a:lvl1pPr>
          </a:lstStyle>
          <a:p>
            <a:r>
              <a:rPr lang="en-US"/>
              <a:t>Click to edit Master title style</a:t>
            </a:r>
          </a:p>
        </p:txBody>
      </p:sp>
      <p:sp>
        <p:nvSpPr>
          <p:cNvPr id="6" name="Content Placeholder 5"/>
          <p:cNvSpPr>
            <a:spLocks noGrp="1"/>
          </p:cNvSpPr>
          <p:nvPr>
            <p:ph sz="quarter" idx="10"/>
          </p:nvPr>
        </p:nvSpPr>
        <p:spPr>
          <a:xfrm>
            <a:off x="444634" y="1295407"/>
            <a:ext cx="11299284" cy="434569"/>
          </a:xfrm>
          <a:prstGeom prst="rect">
            <a:avLst/>
          </a:prstGeom>
        </p:spPr>
        <p:txBody>
          <a:bodyPr vert="horz" lIns="0" tIns="50083" rIns="0" bIns="50083"/>
          <a:lstStyle>
            <a:lvl1pPr marL="0" indent="0">
              <a:lnSpc>
                <a:spcPts val="3463"/>
              </a:lnSpc>
              <a:spcBef>
                <a:spcPts val="0"/>
              </a:spcBef>
              <a:spcAft>
                <a:spcPts val="3200"/>
              </a:spcAft>
              <a:buFontTx/>
              <a:buNone/>
              <a:defRPr sz="3200" b="0" spc="-107" baseline="0">
                <a:solidFill>
                  <a:schemeClr val="tx2"/>
                </a:solidFill>
                <a:latin typeface="Arial"/>
              </a:defRPr>
            </a:lvl1pPr>
            <a:lvl2pPr marL="399667" indent="0">
              <a:lnSpc>
                <a:spcPts val="2400"/>
              </a:lnSpc>
              <a:spcBef>
                <a:spcPts val="0"/>
              </a:spcBef>
              <a:spcAft>
                <a:spcPts val="1600"/>
              </a:spcAft>
              <a:buFont typeface="Arial"/>
              <a:buNone/>
              <a:defRPr sz="2131" b="0" spc="-159">
                <a:solidFill>
                  <a:schemeClr val="tx2"/>
                </a:solidFill>
                <a:latin typeface="Arial"/>
              </a:defRPr>
            </a:lvl2pPr>
            <a:lvl3pPr marL="797218" indent="0">
              <a:lnSpc>
                <a:spcPts val="2931"/>
              </a:lnSpc>
              <a:spcBef>
                <a:spcPts val="0"/>
              </a:spcBef>
              <a:spcAft>
                <a:spcPts val="1600"/>
              </a:spcAft>
              <a:buFont typeface="Arial"/>
              <a:buNone/>
              <a:defRPr sz="2665" b="0" spc="-159">
                <a:solidFill>
                  <a:schemeClr val="tx2"/>
                </a:solidFill>
                <a:latin typeface="Arial"/>
              </a:defRPr>
            </a:lvl3pPr>
            <a:lvl4pPr marL="1196869" indent="0">
              <a:lnSpc>
                <a:spcPts val="2931"/>
              </a:lnSpc>
              <a:spcBef>
                <a:spcPts val="0"/>
              </a:spcBef>
              <a:spcAft>
                <a:spcPts val="1600"/>
              </a:spcAft>
              <a:buFont typeface="Arial"/>
              <a:buNone/>
              <a:defRPr sz="2665" b="0" spc="-159">
                <a:solidFill>
                  <a:schemeClr val="tx2"/>
                </a:solidFill>
                <a:latin typeface="Arial"/>
              </a:defRPr>
            </a:lvl4pPr>
            <a:lvl5pPr marL="1594412" indent="0">
              <a:lnSpc>
                <a:spcPts val="2931"/>
              </a:lnSpc>
              <a:spcBef>
                <a:spcPts val="0"/>
              </a:spcBef>
              <a:spcAft>
                <a:spcPts val="1600"/>
              </a:spcAft>
              <a:buFont typeface="Arial"/>
              <a:buNone/>
              <a:defRPr sz="2665" b="0" spc="-159">
                <a:solidFill>
                  <a:schemeClr val="tx2"/>
                </a:solidFill>
                <a:latin typeface="Arial"/>
              </a:defRPr>
            </a:lvl5pPr>
          </a:lstStyle>
          <a:p>
            <a:pPr lvl="0"/>
            <a:r>
              <a:rPr lang="en-US"/>
              <a:t>Click to edit Master text styles</a:t>
            </a:r>
          </a:p>
        </p:txBody>
      </p:sp>
      <p:sp>
        <p:nvSpPr>
          <p:cNvPr id="7" name="Footer Placeholder 6"/>
          <p:cNvSpPr>
            <a:spLocks noGrp="1"/>
          </p:cNvSpPr>
          <p:nvPr>
            <p:ph type="ftr" sz="quarter" idx="11"/>
          </p:nvPr>
        </p:nvSpPr>
        <p:spPr>
          <a:xfrm>
            <a:off x="4993" y="6463764"/>
            <a:ext cx="3547069" cy="365125"/>
          </a:xfrm>
          <a:prstGeom prst="rect">
            <a:avLst/>
          </a:prstGeom>
        </p:spPr>
        <p:txBody>
          <a:bodyPr/>
          <a:lstStyle>
            <a:lvl1pPr>
              <a:defRPr b="1">
                <a:latin typeface="Segoe UI" panose="020B0502040204020203" pitchFamily="34" charset="0"/>
                <a:cs typeface="Segoe UI" panose="020B0502040204020203" pitchFamily="34" charset="0"/>
              </a:defRPr>
            </a:lvl1pPr>
          </a:lstStyle>
          <a:p>
            <a:pPr defTabSz="914192">
              <a:defRPr/>
            </a:pPr>
            <a:endParaRPr lang="en-US">
              <a:solidFill>
                <a:prstClr val="white"/>
              </a:solidFill>
            </a:endParaRPr>
          </a:p>
        </p:txBody>
      </p:sp>
    </p:spTree>
    <p:extLst>
      <p:ext uri="{BB962C8B-B14F-4D97-AF65-F5344CB8AC3E}">
        <p14:creationId xmlns:p14="http://schemas.microsoft.com/office/powerpoint/2010/main" val="13584480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28381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Blank Layout">
    <p:bg>
      <p:bgPr>
        <a:solidFill>
          <a:schemeClr val="tx1"/>
        </a:solidFill>
        <a:effectLst/>
      </p:bgPr>
    </p:bg>
    <p:spTree>
      <p:nvGrpSpPr>
        <p:cNvPr id="1" name=""/>
        <p:cNvGrpSpPr/>
        <p:nvPr/>
      </p:nvGrpSpPr>
      <p:grpSpPr>
        <a:xfrm>
          <a:off x="0" y="0"/>
          <a:ext cx="0" cy="0"/>
          <a:chOff x="0" y="0"/>
          <a:chExt cx="0" cy="0"/>
        </a:xfrm>
      </p:grpSpPr>
      <p:sp>
        <p:nvSpPr>
          <p:cNvPr id="2" name="Slide Number Placeholder 4"/>
          <p:cNvSpPr>
            <a:spLocks noGrp="1"/>
          </p:cNvSpPr>
          <p:nvPr>
            <p:ph type="sldNum" sz="quarter" idx="12"/>
          </p:nvPr>
        </p:nvSpPr>
        <p:spPr>
          <a:xfrm>
            <a:off x="9337579" y="6492877"/>
            <a:ext cx="2743200" cy="365125"/>
          </a:xfrm>
          <a:prstGeom prst="rect">
            <a:avLst/>
          </a:prstGeom>
        </p:spPr>
        <p:txBody>
          <a:bodyPr/>
          <a:lstStyle/>
          <a:p>
            <a:pPr defTabSz="914192">
              <a:defRPr/>
            </a:pPr>
            <a:fld id="{237D5375-2D30-4F19-958F-72D350882BE6}" type="slidenum">
              <a:rPr lang="en-US" smtClean="0">
                <a:solidFill>
                  <a:prstClr val="black">
                    <a:tint val="75000"/>
                  </a:prstClr>
                </a:solidFill>
              </a:rPr>
              <a:pPr defTabSz="914192">
                <a:defRPr/>
              </a:pPr>
              <a:t>‹#›</a:t>
            </a:fld>
            <a:endParaRPr lang="en-US">
              <a:solidFill>
                <a:prstClr val="black">
                  <a:tint val="75000"/>
                </a:prstClr>
              </a:solidFill>
            </a:endParaRPr>
          </a:p>
        </p:txBody>
      </p:sp>
    </p:spTree>
    <p:extLst>
      <p:ext uri="{BB962C8B-B14F-4D97-AF65-F5344CB8AC3E}">
        <p14:creationId xmlns:p14="http://schemas.microsoft.com/office/powerpoint/2010/main" val="119747288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rgbClr val="002060"/>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016004" y="2616203"/>
            <a:ext cx="10906761" cy="1513988"/>
          </a:xfrm>
          <a:noFill/>
        </p:spPr>
        <p:txBody>
          <a:bodyPr tIns="91432" bIns="91432" anchor="t" anchorCtr="0"/>
          <a:lstStyle>
            <a:lvl1pPr>
              <a:defRPr sz="9594" spc="-133" baseline="0">
                <a:solidFill>
                  <a:schemeClr val="bg1"/>
                </a:solidFill>
              </a:defRPr>
            </a:lvl1pPr>
          </a:lstStyle>
          <a:p>
            <a:r>
              <a:rPr lang="en-US"/>
              <a:t>Section title</a:t>
            </a:r>
          </a:p>
        </p:txBody>
      </p:sp>
    </p:spTree>
    <p:extLst>
      <p:ext uri="{BB962C8B-B14F-4D97-AF65-F5344CB8AC3E}">
        <p14:creationId xmlns:p14="http://schemas.microsoft.com/office/powerpoint/2010/main" val="41632579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_Photo &amp; Text Split">
    <p:bg>
      <p:bgPr>
        <a:solidFill>
          <a:schemeClr val="bg2"/>
        </a:solidFill>
        <a:effectLst/>
      </p:bgPr>
    </p:bg>
    <p:spTree>
      <p:nvGrpSpPr>
        <p:cNvPr id="1" name=""/>
        <p:cNvGrpSpPr/>
        <p:nvPr/>
      </p:nvGrpSpPr>
      <p:grpSpPr>
        <a:xfrm>
          <a:off x="0" y="0"/>
          <a:ext cx="0" cy="0"/>
          <a:chOff x="0" y="0"/>
          <a:chExt cx="0" cy="0"/>
        </a:xfrm>
      </p:grpSpPr>
      <p:sp>
        <p:nvSpPr>
          <p:cNvPr id="7" name="Picture Placeholder 9"/>
          <p:cNvSpPr>
            <a:spLocks noGrp="1"/>
          </p:cNvSpPr>
          <p:nvPr>
            <p:ph type="pic" sz="quarter" idx="15" hasCustomPrompt="1"/>
          </p:nvPr>
        </p:nvSpPr>
        <p:spPr>
          <a:xfrm>
            <a:off x="7" y="1496847"/>
            <a:ext cx="3779520" cy="2353799"/>
          </a:xfrm>
          <a:solidFill>
            <a:schemeClr val="bg2">
              <a:lumMod val="85000"/>
            </a:schemeClr>
          </a:solidFill>
        </p:spPr>
        <p:txBody>
          <a:bodyPr/>
          <a:lstStyle>
            <a:lvl1pPr>
              <a:defRPr/>
            </a:lvl1pPr>
          </a:lstStyle>
          <a:p>
            <a:r>
              <a:rPr lang="en-US"/>
              <a:t>Drag picture to placeholder or click icon to add </a:t>
            </a:r>
          </a:p>
        </p:txBody>
      </p:sp>
      <p:sp>
        <p:nvSpPr>
          <p:cNvPr id="6" name="Text Placeholder 13"/>
          <p:cNvSpPr>
            <a:spLocks noGrp="1"/>
          </p:cNvSpPr>
          <p:nvPr>
            <p:ph type="body" sz="quarter" idx="16"/>
          </p:nvPr>
        </p:nvSpPr>
        <p:spPr>
          <a:xfrm>
            <a:off x="4188737" y="3253579"/>
            <a:ext cx="7514316" cy="350865"/>
          </a:xfrm>
        </p:spPr>
        <p:txBody>
          <a:bodyPr vert="horz" wrap="square" lIns="0" tIns="0" rIns="0" bIns="0" rtlCol="0" anchor="ctr">
            <a:spAutoFit/>
          </a:bodyPr>
          <a:lstStyle>
            <a:lvl1pPr>
              <a:defRPr lang="en-US" sz="2400" dirty="0" smtClean="0">
                <a:solidFill>
                  <a:schemeClr val="bg1"/>
                </a:solidFill>
                <a:latin typeface="+mn-lt"/>
              </a:defRPr>
            </a:lvl1pPr>
          </a:lstStyle>
          <a:p>
            <a:pPr lvl="0"/>
            <a:r>
              <a:rPr lang="en-US"/>
              <a:t>Click to edit Master text styles</a:t>
            </a:r>
          </a:p>
        </p:txBody>
      </p:sp>
      <p:sp>
        <p:nvSpPr>
          <p:cNvPr id="2" name="Rectangle 1"/>
          <p:cNvSpPr/>
          <p:nvPr userDrawn="1"/>
        </p:nvSpPr>
        <p:spPr>
          <a:xfrm>
            <a:off x="-1" y="0"/>
            <a:ext cx="3779520" cy="1584960"/>
          </a:xfrm>
          <a:prstGeom prst="rect">
            <a:avLst/>
          </a:prstGeom>
          <a:solidFill>
            <a:srgbClr val="21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85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 name="Title 1"/>
          <p:cNvSpPr>
            <a:spLocks noGrp="1"/>
          </p:cNvSpPr>
          <p:nvPr>
            <p:ph type="title"/>
          </p:nvPr>
        </p:nvSpPr>
        <p:spPr>
          <a:xfrm>
            <a:off x="205212" y="228601"/>
            <a:ext cx="3343747" cy="757131"/>
          </a:xfrm>
        </p:spPr>
        <p:txBody>
          <a:bodyPr/>
          <a:lstStyle>
            <a:lvl1pPr>
              <a:lnSpc>
                <a:spcPct val="90000"/>
              </a:lnSpc>
              <a:defRPr sz="3730" spc="-133" baseline="0">
                <a:latin typeface="+mj-lt"/>
              </a:defRPr>
            </a:lvl1pPr>
          </a:lstStyle>
          <a:p>
            <a:r>
              <a:rPr lang="en-US"/>
              <a:t>Click to edit Master title style</a:t>
            </a:r>
          </a:p>
        </p:txBody>
      </p:sp>
    </p:spTree>
    <p:extLst>
      <p:ext uri="{BB962C8B-B14F-4D97-AF65-F5344CB8AC3E}">
        <p14:creationId xmlns:p14="http://schemas.microsoft.com/office/powerpoint/2010/main" val="71456519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615737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98629" y="6092122"/>
            <a:ext cx="1525851" cy="561354"/>
          </a:xfrm>
          <a:prstGeom prst="rect">
            <a:avLst/>
          </a:prstGeom>
        </p:spPr>
      </p:pic>
    </p:spTree>
    <p:extLst>
      <p:ext uri="{BB962C8B-B14F-4D97-AF65-F5344CB8AC3E}">
        <p14:creationId xmlns:p14="http://schemas.microsoft.com/office/powerpoint/2010/main" val="2418807786"/>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srcRect l="334" t="7467" r="2916" b="9215"/>
          <a:stretch/>
        </p:blipFill>
        <p:spPr>
          <a:xfrm>
            <a:off x="50253" y="1866"/>
            <a:ext cx="11978952" cy="6856135"/>
          </a:xfrm>
          <a:prstGeom prst="rect">
            <a:avLst/>
          </a:prstGeom>
        </p:spPr>
      </p:pic>
      <p:sp>
        <p:nvSpPr>
          <p:cNvPr id="7" name="Rectangle 6"/>
          <p:cNvSpPr/>
          <p:nvPr userDrawn="1"/>
        </p:nvSpPr>
        <p:spPr bwMode="auto">
          <a:xfrm>
            <a:off x="9434" y="2175666"/>
            <a:ext cx="5934167" cy="313026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gray">
          <a:xfrm>
            <a:off x="20305" y="2199732"/>
            <a:ext cx="5859990" cy="2961816"/>
          </a:xfrm>
          <a:prstGeom prst="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gray">
          <a:xfrm>
            <a:off x="449533" y="6039072"/>
            <a:ext cx="2092874" cy="448387"/>
          </a:xfrm>
          <a:prstGeom prst="rect">
            <a:avLst/>
          </a:prstGeom>
        </p:spPr>
      </p:pic>
      <p:sp>
        <p:nvSpPr>
          <p:cNvPr id="8" name="Rectangle 9"/>
          <p:cNvSpPr/>
          <p:nvPr userDrawn="1"/>
        </p:nvSpPr>
        <p:spPr bwMode="auto">
          <a:xfrm>
            <a:off x="4904" y="1864"/>
            <a:ext cx="12187096" cy="6856136"/>
          </a:xfrm>
          <a:custGeom>
            <a:avLst/>
            <a:gdLst/>
            <a:ahLst/>
            <a:cxnLst/>
            <a:rect l="l" t="t" r="r" b="b"/>
            <a:pathLst>
              <a:path w="12192000" h="6858000">
                <a:moveTo>
                  <a:pt x="151796" y="142313"/>
                </a:moveTo>
                <a:lnTo>
                  <a:pt x="151796" y="6715694"/>
                </a:lnTo>
                <a:lnTo>
                  <a:pt x="12035481" y="6715694"/>
                </a:lnTo>
                <a:lnTo>
                  <a:pt x="12035481" y="142313"/>
                </a:lnTo>
                <a:close/>
                <a:moveTo>
                  <a:pt x="0" y="0"/>
                </a:moveTo>
                <a:lnTo>
                  <a:pt x="12192000" y="0"/>
                </a:lnTo>
                <a:lnTo>
                  <a:pt x="12192000" y="6858000"/>
                </a:lnTo>
                <a:lnTo>
                  <a:pt x="0" y="6858000"/>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87" tIns="143351" rIns="179187" bIns="143351" numCol="1" spcCol="0" rtlCol="0" fromWordArt="0" anchor="t" anchorCtr="0" forceAA="0" compatLnSpc="1">
            <a:prstTxWarp prst="textNoShape">
              <a:avLst/>
            </a:prstTxWarp>
            <a:noAutofit/>
          </a:bodyPr>
          <a:lstStyle/>
          <a:p>
            <a:pPr algn="ctr" defTabSz="913565" fontAlgn="base">
              <a:lnSpc>
                <a:spcPct val="90000"/>
              </a:lnSpc>
              <a:spcBef>
                <a:spcPct val="0"/>
              </a:spcBef>
              <a:spcAft>
                <a:spcPct val="0"/>
              </a:spcAft>
            </a:pPr>
            <a:endParaRPr lang="en-US" sz="2352">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7565250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6" name="Picture 5"/>
          <p:cNvPicPr>
            <a:picLocks noChangeAspect="1"/>
          </p:cNvPicPr>
          <p:nvPr userDrawn="1"/>
        </p:nvPicPr>
        <p:blipFill rotWithShape="1">
          <a:blip r:embed="rId2"/>
          <a:srcRect r="3854"/>
          <a:stretch/>
        </p:blipFill>
        <p:spPr>
          <a:xfrm>
            <a:off x="2275190" y="1"/>
            <a:ext cx="9920583" cy="6874042"/>
          </a:xfrm>
          <a:prstGeom prst="rect">
            <a:avLst/>
          </a:prstGeom>
        </p:spPr>
      </p:pic>
      <p:sp>
        <p:nvSpPr>
          <p:cNvPr id="7" name="Rectangle 6"/>
          <p:cNvSpPr/>
          <p:nvPr userDrawn="1"/>
        </p:nvSpPr>
        <p:spPr>
          <a:xfrm rot="10800000" flipH="1">
            <a:off x="0" y="482"/>
            <a:ext cx="8296699" cy="6873560"/>
          </a:xfrm>
          <a:prstGeom prst="rect">
            <a:avLst/>
          </a:prstGeom>
          <a:gradFill flip="none" rotWithShape="1">
            <a:gsLst>
              <a:gs pos="67000">
                <a:srgbClr val="040707"/>
              </a:gs>
              <a:gs pos="38000">
                <a:srgbClr val="040707"/>
              </a:gs>
              <a:gs pos="100000">
                <a:srgbClr val="040707">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2">
              <a:defRPr/>
            </a:pPr>
            <a:endParaRPr lang="en-US" sz="1765">
              <a:solidFill>
                <a:prstClr val="white"/>
              </a:solidFill>
              <a:latin typeface="Segoe UI"/>
            </a:endParaRPr>
          </a:p>
        </p:txBody>
      </p:sp>
      <p:sp>
        <p:nvSpPr>
          <p:cNvPr id="5" name="Rectangle 9"/>
          <p:cNvSpPr/>
          <p:nvPr userDrawn="1"/>
        </p:nvSpPr>
        <p:spPr bwMode="auto">
          <a:xfrm>
            <a:off x="4904" y="1864"/>
            <a:ext cx="12187096" cy="6856136"/>
          </a:xfrm>
          <a:custGeom>
            <a:avLst/>
            <a:gdLst/>
            <a:ahLst/>
            <a:cxnLst/>
            <a:rect l="l" t="t" r="r" b="b"/>
            <a:pathLst>
              <a:path w="12192000" h="6858000">
                <a:moveTo>
                  <a:pt x="151796" y="142313"/>
                </a:moveTo>
                <a:lnTo>
                  <a:pt x="151796" y="6715694"/>
                </a:lnTo>
                <a:lnTo>
                  <a:pt x="12035481" y="6715694"/>
                </a:lnTo>
                <a:lnTo>
                  <a:pt x="12035481" y="142313"/>
                </a:lnTo>
                <a:close/>
                <a:moveTo>
                  <a:pt x="0" y="0"/>
                </a:moveTo>
                <a:lnTo>
                  <a:pt x="12192000" y="0"/>
                </a:lnTo>
                <a:lnTo>
                  <a:pt x="12192000" y="6858000"/>
                </a:lnTo>
                <a:lnTo>
                  <a:pt x="0" y="6858000"/>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87" tIns="143351" rIns="179187" bIns="143351" numCol="1" spcCol="0" rtlCol="0" fromWordArt="0" anchor="t" anchorCtr="0" forceAA="0" compatLnSpc="1">
            <a:prstTxWarp prst="textNoShape">
              <a:avLst/>
            </a:prstTxWarp>
            <a:noAutofit/>
          </a:bodyPr>
          <a:lstStyle/>
          <a:p>
            <a:pPr algn="ctr" defTabSz="913565" fontAlgn="base">
              <a:lnSpc>
                <a:spcPct val="90000"/>
              </a:lnSpc>
              <a:spcBef>
                <a:spcPct val="0"/>
              </a:spcBef>
              <a:spcAft>
                <a:spcPct val="0"/>
              </a:spcAft>
            </a:pPr>
            <a:endParaRPr lang="en-US" sz="2352">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18979760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7" name="Picture 2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8629" y="6092122"/>
            <a:ext cx="1525851" cy="561354"/>
          </a:xfrm>
          <a:prstGeom prst="rect">
            <a:avLst/>
          </a:prstGeom>
        </p:spPr>
      </p:pic>
    </p:spTree>
    <p:extLst>
      <p:ext uri="{BB962C8B-B14F-4D97-AF65-F5344CB8AC3E}">
        <p14:creationId xmlns:p14="http://schemas.microsoft.com/office/powerpoint/2010/main" val="384910825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270797"/>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4284981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chemeClr val="accent1"/>
        </a:solidFill>
        <a:effectLst/>
      </p:bgPr>
    </p:bg>
    <p:spTree>
      <p:nvGrpSpPr>
        <p:cNvPr id="1" name=""/>
        <p:cNvGrpSpPr/>
        <p:nvPr/>
      </p:nvGrpSpPr>
      <p:grpSpPr>
        <a:xfrm>
          <a:off x="0" y="0"/>
          <a:ext cx="0" cy="0"/>
          <a:chOff x="0" y="0"/>
          <a:chExt cx="0" cy="0"/>
        </a:xfrm>
      </p:grpSpPr>
      <p:sp>
        <p:nvSpPr>
          <p:cNvPr id="10" name="Rectangle 9"/>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2"/>
          <a:stretch>
            <a:fillRect/>
          </a:stretch>
        </p:blipFill>
        <p:spPr>
          <a:xfrm>
            <a:off x="453192" y="6087890"/>
            <a:ext cx="1427788" cy="304828"/>
          </a:xfrm>
          <a:prstGeom prst="rect">
            <a:avLst/>
          </a:prstGeom>
        </p:spPr>
      </p:pic>
      <p:pic>
        <p:nvPicPr>
          <p:cNvPr id="16" name="Picture 15"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Title 1"/>
          <p:cNvSpPr>
            <a:spLocks noGrp="1"/>
          </p:cNvSpPr>
          <p:nvPr>
            <p:ph type="title" hasCustomPrompt="1"/>
          </p:nvPr>
        </p:nvSpPr>
        <p:spPr bwMode="white">
          <a:xfrm>
            <a:off x="269302" y="1646860"/>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9" name="Text Placeholder 4"/>
          <p:cNvSpPr>
            <a:spLocks noGrp="1"/>
          </p:cNvSpPr>
          <p:nvPr>
            <p:ph type="body" sz="quarter" idx="12" hasCustomPrompt="1"/>
          </p:nvPr>
        </p:nvSpPr>
        <p:spPr bwMode="white">
          <a:xfrm>
            <a:off x="269301" y="3441247"/>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sp>
        <p:nvSpPr>
          <p:cNvPr id="3" name="Text Placeholder 2"/>
          <p:cNvSpPr>
            <a:spLocks noGrp="1"/>
          </p:cNvSpPr>
          <p:nvPr>
            <p:ph type="body" sz="quarter" idx="13" hasCustomPrompt="1"/>
          </p:nvPr>
        </p:nvSpPr>
        <p:spPr bwMode="white">
          <a:xfrm>
            <a:off x="10129912" y="291069"/>
            <a:ext cx="1792850" cy="452654"/>
          </a:xfrm>
        </p:spPr>
        <p:txBody>
          <a:bodyPr/>
          <a:lstStyle>
            <a:lvl1pPr marL="0" indent="0" algn="r">
              <a:buNone/>
              <a:defRPr sz="1961">
                <a:latin typeface="+mn-lt"/>
              </a:defRPr>
            </a:lvl1pPr>
          </a:lstStyle>
          <a:p>
            <a:pPr lvl="0"/>
            <a:r>
              <a:rPr lang="en-US"/>
              <a:t>Session Code</a:t>
            </a:r>
          </a:p>
        </p:txBody>
      </p:sp>
    </p:spTree>
    <p:extLst>
      <p:ext uri="{BB962C8B-B14F-4D97-AF65-F5344CB8AC3E}">
        <p14:creationId xmlns:p14="http://schemas.microsoft.com/office/powerpoint/2010/main" val="4673920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399999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148376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480656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43171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4790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72922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8311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822473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807367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068966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16561695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28269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0244672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7822" cy="1158793"/>
          </a:xfrm>
          <a:noFill/>
        </p:spPr>
        <p:txBody>
          <a:bodyPr wrap="square" tIns="91440" bIns="91440" anchor="t" anchorCtr="0">
            <a:spAutoFit/>
          </a:bodyPr>
          <a:lstStyle>
            <a:lvl1pPr>
              <a:defRPr sz="7058" spc="-98" baseline="0">
                <a:gradFill>
                  <a:gsLst>
                    <a:gs pos="10619">
                      <a:schemeClr val="tx1"/>
                    </a:gs>
                    <a:gs pos="26549">
                      <a:schemeClr val="tx1"/>
                    </a:gs>
                  </a:gsLst>
                  <a:lin ang="5400000" scaled="0"/>
                </a:gradFill>
              </a:defRPr>
            </a:lvl1pPr>
          </a:lstStyle>
          <a:p>
            <a:r>
              <a:rPr lang="en-US"/>
              <a:t>Video title</a:t>
            </a:r>
          </a:p>
        </p:txBody>
      </p:sp>
    </p:spTree>
    <p:extLst>
      <p:ext uri="{BB962C8B-B14F-4D97-AF65-F5344CB8AC3E}">
        <p14:creationId xmlns:p14="http://schemas.microsoft.com/office/powerpoint/2010/main" val="27551717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439996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922226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35503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7244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1171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47491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07291228"/>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24456274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213923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01582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40946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5248892"/>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theme" Target="../theme/theme2.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slideLayout" Target="../slideLayouts/slideLayout66.xml"/><Relationship Id="rId3" Type="http://schemas.openxmlformats.org/officeDocument/2006/relationships/slideLayout" Target="../slideLayouts/slideLayout51.xml"/><Relationship Id="rId21" Type="http://schemas.openxmlformats.org/officeDocument/2006/relationships/slideLayout" Target="../slideLayouts/slideLayout69.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slideLayout" Target="../slideLayouts/slideLayout68.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23" Type="http://schemas.openxmlformats.org/officeDocument/2006/relationships/theme" Target="../theme/theme3.xml"/><Relationship Id="rId10" Type="http://schemas.openxmlformats.org/officeDocument/2006/relationships/slideLayout" Target="../slideLayouts/slideLayout58.xml"/><Relationship Id="rId19" Type="http://schemas.openxmlformats.org/officeDocument/2006/relationships/slideLayout" Target="../slideLayouts/slideLayout67.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slideLayout" Target="../slideLayouts/slideLayout7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2" y="-8231"/>
            <a:ext cx="936855" cy="5662635"/>
            <a:chOff x="12618967" y="-8396"/>
            <a:chExt cx="955641" cy="5775363"/>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Oragen</a:t>
                </a:r>
              </a:p>
              <a:p>
                <a:pPr algn="l" defTabSz="913927"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216 G:59 B:1</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3927"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3927"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3927"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3927" fontAlgn="base">
                  <a:lnSpc>
                    <a:spcPct val="100000"/>
                  </a:lnSpc>
                  <a:spcBef>
                    <a:spcPct val="0"/>
                  </a:spcBef>
                  <a:spcAft>
                    <a:spcPct val="0"/>
                  </a:spcAft>
                </a:pPr>
                <a:r>
                  <a:rPr lang="en-US" sz="490">
                    <a:gradFill>
                      <a:gsLst>
                        <a:gs pos="37168">
                          <a:srgbClr val="292929"/>
                        </a:gs>
                        <a:gs pos="72000">
                          <a:srgbClr val="292929"/>
                        </a:gs>
                      </a:gsLst>
                      <a:lin ang="5400000" scaled="0"/>
                    </a:gradFill>
                    <a:ea typeface="Segoe UI" pitchFamily="34" charset="0"/>
                    <a:cs typeface="Segoe UI" pitchFamily="34" charset="0"/>
                  </a:rPr>
                  <a:t>R:</a:t>
                </a:r>
                <a:r>
                  <a:rPr lang="en-US" sz="490" baseline="0">
                    <a:gradFill>
                      <a:gsLst>
                        <a:gs pos="37168">
                          <a:srgbClr val="292929"/>
                        </a:gs>
                        <a:gs pos="72000">
                          <a:srgbClr val="292929"/>
                        </a:gs>
                      </a:gsLst>
                      <a:lin ang="5400000" scaled="0"/>
                    </a:gradFill>
                    <a:ea typeface="Segoe UI" pitchFamily="34" charset="0"/>
                    <a:cs typeface="Segoe UI" pitchFamily="34" charset="0"/>
                  </a:rPr>
                  <a:t>210 G:210 B:210</a:t>
                </a:r>
                <a:endParaRPr lang="en-US" sz="49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79639" y="256928"/>
              <a:ext cx="860293" cy="329645"/>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2" y="4228746"/>
              <a:ext cx="2647253" cy="326834"/>
            </a:xfrm>
            <a:prstGeom prst="rect">
              <a:avLst/>
            </a:prstGeom>
            <a:noFill/>
          </p:spPr>
          <p:txBody>
            <a:bodyPr wrap="none" lIns="0" tIns="91440" rIns="182880" bIns="91440" rtlCol="0">
              <a:spAutoFit/>
            </a:bodyPr>
            <a:lstStyle/>
            <a:p>
              <a:pPr marL="0" algn="l" defTabSz="914192"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168 G:0 B:0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R:16</a:t>
              </a:r>
              <a:r>
                <a:rPr lang="en-US" sz="490" baseline="0">
                  <a:gradFill>
                    <a:gsLst>
                      <a:gs pos="2092">
                        <a:srgbClr val="F8F8F8"/>
                      </a:gs>
                      <a:gs pos="10042">
                        <a:srgbClr val="F8F8F8"/>
                      </a:gs>
                    </a:gsLst>
                    <a:lin ang="5400000" scaled="0"/>
                  </a:gradFill>
                  <a:ea typeface="Segoe UI" pitchFamily="34" charset="0"/>
                  <a:cs typeface="Segoe UI" pitchFamily="34" charset="0"/>
                </a:rPr>
                <a:t> G:124 B:16</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1387247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alpha val="0"/>
          </a:schemeClr>
        </a:solidFill>
        <a:effectLst/>
      </p:bgPr>
    </p:bg>
    <p:spTree>
      <p:nvGrpSpPr>
        <p:cNvPr id="1" name=""/>
        <p:cNvGrpSpPr/>
        <p:nvPr/>
      </p:nvGrpSpPr>
      <p:grpSpPr>
        <a:xfrm>
          <a:off x="0" y="0"/>
          <a:ext cx="0" cy="0"/>
          <a:chOff x="0" y="0"/>
          <a:chExt cx="0" cy="0"/>
        </a:xfrm>
      </p:grpSpPr>
      <p:sp>
        <p:nvSpPr>
          <p:cNvPr id="8" name="Title Placeholder 7"/>
          <p:cNvSpPr>
            <a:spLocks noGrp="1"/>
          </p:cNvSpPr>
          <p:nvPr>
            <p:ph type="title"/>
          </p:nvPr>
        </p:nvSpPr>
        <p:spPr>
          <a:xfrm>
            <a:off x="484722" y="1718737"/>
            <a:ext cx="2585861" cy="4146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fontAlgn="base">
              <a:lnSpc>
                <a:spcPct val="90000"/>
              </a:lnSpc>
              <a:spcAft>
                <a:spcPct val="0"/>
              </a:spcAft>
            </a:pPr>
            <a:r>
              <a:rPr lang="en-US"/>
              <a:t>Click to edit Master title style</a:t>
            </a:r>
          </a:p>
        </p:txBody>
      </p:sp>
      <p:sp>
        <p:nvSpPr>
          <p:cNvPr id="17" name="Text Placeholder 16"/>
          <p:cNvSpPr>
            <a:spLocks noGrp="1"/>
          </p:cNvSpPr>
          <p:nvPr>
            <p:ph type="body" idx="1"/>
          </p:nvPr>
        </p:nvSpPr>
        <p:spPr>
          <a:xfrm>
            <a:off x="3657610" y="1718738"/>
            <a:ext cx="7950201" cy="4146551"/>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5031441"/>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Lst>
  <p:hf hdr="0" ftr="0" dt="0"/>
  <p:txStyles>
    <p:titleStyle>
      <a:lvl1pPr algn="l" defTabSz="1218286" rtl="0" eaLnBrk="1" latinLnBrk="0" hangingPunct="1">
        <a:spcBef>
          <a:spcPct val="0"/>
        </a:spcBef>
        <a:spcAft>
          <a:spcPts val="1600"/>
        </a:spcAft>
        <a:buNone/>
        <a:defRPr lang="en-US" sz="1863" kern="1200" dirty="0" smtClean="0">
          <a:solidFill>
            <a:schemeClr val="bg1"/>
          </a:solidFill>
          <a:latin typeface="+mj-lt"/>
          <a:ea typeface="ＭＳ Ｐゴシック" charset="0"/>
          <a:cs typeface="Segoe UI" pitchFamily="34" charset="0"/>
        </a:defRPr>
      </a:lvl1pPr>
    </p:titleStyle>
    <p:bodyStyle>
      <a:lvl1pPr marL="0" indent="0" algn="l" defTabSz="1218286" rtl="0" eaLnBrk="1" fontAlgn="base" latinLnBrk="0" hangingPunct="1">
        <a:lnSpc>
          <a:spcPct val="95000"/>
        </a:lnSpc>
        <a:spcBef>
          <a:spcPts val="0"/>
        </a:spcBef>
        <a:spcAft>
          <a:spcPts val="1600"/>
        </a:spcAft>
        <a:buClr>
          <a:schemeClr val="accent1"/>
        </a:buClr>
        <a:buSzPct val="110000"/>
        <a:buFont typeface="Avenir LT Pro 45 Book" charset="0"/>
        <a:buNone/>
        <a:defRPr lang="en-US" sz="3234" b="0" kern="1200" cap="none" baseline="0" dirty="0" smtClean="0">
          <a:solidFill>
            <a:schemeClr val="bg1"/>
          </a:solidFill>
          <a:latin typeface="Segoe UI Light"/>
          <a:ea typeface="ＭＳ Ｐゴシック" charset="0"/>
          <a:cs typeface="Segoe UI Light"/>
        </a:defRPr>
      </a:lvl1pPr>
      <a:lvl2pPr marL="300339" indent="-300339" algn="l" defTabSz="1218286" rtl="0" eaLnBrk="1" latinLnBrk="0" hangingPunct="1">
        <a:lnSpc>
          <a:spcPct val="95000"/>
        </a:lnSpc>
        <a:spcBef>
          <a:spcPts val="0"/>
        </a:spcBef>
        <a:spcAft>
          <a:spcPts val="1600"/>
        </a:spcAft>
        <a:buClrTx/>
        <a:buFont typeface="Arial" pitchFamily="34" charset="0"/>
        <a:buChar char="•"/>
        <a:defRPr lang="en-US" sz="1863" b="0" kern="1200" dirty="0" smtClean="0">
          <a:solidFill>
            <a:schemeClr val="bg1"/>
          </a:solidFill>
          <a:latin typeface="+mn-lt"/>
          <a:ea typeface="+mn-ea"/>
          <a:cs typeface="+mn-cs"/>
        </a:defRPr>
      </a:lvl2pPr>
      <a:lvl3pPr marL="609143" indent="-304573" algn="l" defTabSz="1218286" rtl="0" eaLnBrk="1" latinLnBrk="0" hangingPunct="1">
        <a:lnSpc>
          <a:spcPct val="95000"/>
        </a:lnSpc>
        <a:spcBef>
          <a:spcPts val="0"/>
        </a:spcBef>
        <a:spcAft>
          <a:spcPts val="1600"/>
        </a:spcAft>
        <a:buFont typeface="Lucida Grande"/>
        <a:buChar char="-"/>
        <a:defRPr lang="en-US" sz="1863" b="0" kern="1200" dirty="0" smtClean="0">
          <a:solidFill>
            <a:schemeClr val="bg1"/>
          </a:solidFill>
          <a:latin typeface="+mn-lt"/>
          <a:ea typeface="+mn-ea"/>
          <a:cs typeface="+mn-cs"/>
        </a:defRPr>
      </a:lvl3pPr>
      <a:lvl4pPr marL="835458" indent="-226314" algn="l" defTabSz="1218286" rtl="0" eaLnBrk="1" latinLnBrk="0" hangingPunct="1">
        <a:lnSpc>
          <a:spcPct val="95000"/>
        </a:lnSpc>
        <a:spcBef>
          <a:spcPts val="0"/>
        </a:spcBef>
        <a:spcAft>
          <a:spcPts val="1600"/>
        </a:spcAft>
        <a:buFont typeface="Arial" pitchFamily="34" charset="0"/>
        <a:buChar char="•"/>
        <a:defRPr lang="en-US" sz="1863" b="0" kern="1200" dirty="0" smtClean="0">
          <a:solidFill>
            <a:schemeClr val="bg1"/>
          </a:solidFill>
          <a:latin typeface="+mn-lt"/>
          <a:ea typeface="+mn-ea"/>
          <a:cs typeface="+mn-cs"/>
        </a:defRPr>
      </a:lvl4pPr>
      <a:lvl5pPr marL="1218286" indent="-304573" algn="l" defTabSz="1218286" rtl="0" eaLnBrk="1" latinLnBrk="0" hangingPunct="1">
        <a:lnSpc>
          <a:spcPct val="95000"/>
        </a:lnSpc>
        <a:spcBef>
          <a:spcPts val="0"/>
        </a:spcBef>
        <a:spcAft>
          <a:spcPts val="1600"/>
        </a:spcAft>
        <a:buFont typeface="Lucida Grande"/>
        <a:buChar char="-"/>
        <a:defRPr lang="en-US" sz="1863" b="0" kern="1200" dirty="0">
          <a:solidFill>
            <a:schemeClr val="bg1"/>
          </a:solidFill>
          <a:latin typeface="+mn-lt"/>
          <a:ea typeface="+mn-ea"/>
          <a:cs typeface="+mn-cs"/>
        </a:defRPr>
      </a:lvl5pPr>
      <a:lvl6pPr marL="3350280" indent="-304573" algn="l" defTabSz="1218286" rtl="0" eaLnBrk="1" latinLnBrk="0" hangingPunct="1">
        <a:spcBef>
          <a:spcPct val="20000"/>
        </a:spcBef>
        <a:buFont typeface="Arial" pitchFamily="34" charset="0"/>
        <a:buChar char="•"/>
        <a:defRPr sz="2843" kern="1200">
          <a:solidFill>
            <a:schemeClr val="tx1"/>
          </a:solidFill>
          <a:latin typeface="+mn-lt"/>
          <a:ea typeface="+mn-ea"/>
          <a:cs typeface="+mn-cs"/>
        </a:defRPr>
      </a:lvl6pPr>
      <a:lvl7pPr marL="3959425" indent="-304573" algn="l" defTabSz="1218286" rtl="0" eaLnBrk="1" latinLnBrk="0" hangingPunct="1">
        <a:spcBef>
          <a:spcPct val="20000"/>
        </a:spcBef>
        <a:buFont typeface="Arial" pitchFamily="34" charset="0"/>
        <a:buChar char="•"/>
        <a:defRPr sz="2843" kern="1200">
          <a:solidFill>
            <a:schemeClr val="tx1"/>
          </a:solidFill>
          <a:latin typeface="+mn-lt"/>
          <a:ea typeface="+mn-ea"/>
          <a:cs typeface="+mn-cs"/>
        </a:defRPr>
      </a:lvl7pPr>
      <a:lvl8pPr marL="4568567" indent="-304573" algn="l" defTabSz="1218286" rtl="0" eaLnBrk="1" latinLnBrk="0" hangingPunct="1">
        <a:spcBef>
          <a:spcPct val="20000"/>
        </a:spcBef>
        <a:buFont typeface="Arial" pitchFamily="34" charset="0"/>
        <a:buChar char="•"/>
        <a:defRPr sz="2843" kern="1200">
          <a:solidFill>
            <a:schemeClr val="tx1"/>
          </a:solidFill>
          <a:latin typeface="+mn-lt"/>
          <a:ea typeface="+mn-ea"/>
          <a:cs typeface="+mn-cs"/>
        </a:defRPr>
      </a:lvl8pPr>
      <a:lvl9pPr marL="5177707" indent="-304573" algn="l" defTabSz="1218286" rtl="0" eaLnBrk="1" latinLnBrk="0" hangingPunct="1">
        <a:spcBef>
          <a:spcPct val="20000"/>
        </a:spcBef>
        <a:buFont typeface="Arial" pitchFamily="34" charset="0"/>
        <a:buChar char="•"/>
        <a:defRPr sz="2843" kern="1200">
          <a:solidFill>
            <a:schemeClr val="tx1"/>
          </a:solidFill>
          <a:latin typeface="+mn-lt"/>
          <a:ea typeface="+mn-ea"/>
          <a:cs typeface="+mn-cs"/>
        </a:defRPr>
      </a:lvl9pPr>
    </p:bodyStyle>
    <p:otherStyle>
      <a:defPPr>
        <a:defRPr lang="en-US"/>
      </a:defPPr>
      <a:lvl1pPr marL="0" algn="l" defTabSz="1218286" rtl="0" eaLnBrk="1" latinLnBrk="0" hangingPunct="1">
        <a:defRPr sz="2353" kern="1200">
          <a:solidFill>
            <a:schemeClr val="tx1"/>
          </a:solidFill>
          <a:latin typeface="+mn-lt"/>
          <a:ea typeface="+mn-ea"/>
          <a:cs typeface="+mn-cs"/>
        </a:defRPr>
      </a:lvl1pPr>
      <a:lvl2pPr marL="609143" algn="l" defTabSz="1218286" rtl="0" eaLnBrk="1" latinLnBrk="0" hangingPunct="1">
        <a:defRPr sz="2353" kern="1200">
          <a:solidFill>
            <a:schemeClr val="tx1"/>
          </a:solidFill>
          <a:latin typeface="+mn-lt"/>
          <a:ea typeface="+mn-ea"/>
          <a:cs typeface="+mn-cs"/>
        </a:defRPr>
      </a:lvl2pPr>
      <a:lvl3pPr marL="1218286" algn="l" defTabSz="1218286" rtl="0" eaLnBrk="1" latinLnBrk="0" hangingPunct="1">
        <a:defRPr sz="2353" kern="1200">
          <a:solidFill>
            <a:schemeClr val="tx1"/>
          </a:solidFill>
          <a:latin typeface="+mn-lt"/>
          <a:ea typeface="+mn-ea"/>
          <a:cs typeface="+mn-cs"/>
        </a:defRPr>
      </a:lvl3pPr>
      <a:lvl4pPr marL="1827427" algn="l" defTabSz="1218286" rtl="0" eaLnBrk="1" latinLnBrk="0" hangingPunct="1">
        <a:defRPr sz="2353" kern="1200">
          <a:solidFill>
            <a:schemeClr val="tx1"/>
          </a:solidFill>
          <a:latin typeface="+mn-lt"/>
          <a:ea typeface="+mn-ea"/>
          <a:cs typeface="+mn-cs"/>
        </a:defRPr>
      </a:lvl4pPr>
      <a:lvl5pPr marL="2436568" algn="l" defTabSz="1218286" rtl="0" eaLnBrk="1" latinLnBrk="0" hangingPunct="1">
        <a:defRPr sz="2353" kern="1200">
          <a:solidFill>
            <a:schemeClr val="tx1"/>
          </a:solidFill>
          <a:latin typeface="+mn-lt"/>
          <a:ea typeface="+mn-ea"/>
          <a:cs typeface="+mn-cs"/>
        </a:defRPr>
      </a:lvl5pPr>
      <a:lvl6pPr marL="3045710" algn="l" defTabSz="1218286" rtl="0" eaLnBrk="1" latinLnBrk="0" hangingPunct="1">
        <a:defRPr sz="2353" kern="1200">
          <a:solidFill>
            <a:schemeClr val="tx1"/>
          </a:solidFill>
          <a:latin typeface="+mn-lt"/>
          <a:ea typeface="+mn-ea"/>
          <a:cs typeface="+mn-cs"/>
        </a:defRPr>
      </a:lvl6pPr>
      <a:lvl7pPr marL="3654850" algn="l" defTabSz="1218286" rtl="0" eaLnBrk="1" latinLnBrk="0" hangingPunct="1">
        <a:defRPr sz="2353" kern="1200">
          <a:solidFill>
            <a:schemeClr val="tx1"/>
          </a:solidFill>
          <a:latin typeface="+mn-lt"/>
          <a:ea typeface="+mn-ea"/>
          <a:cs typeface="+mn-cs"/>
        </a:defRPr>
      </a:lvl7pPr>
      <a:lvl8pPr marL="4263995" algn="l" defTabSz="1218286" rtl="0" eaLnBrk="1" latinLnBrk="0" hangingPunct="1">
        <a:defRPr sz="2353" kern="1200">
          <a:solidFill>
            <a:schemeClr val="tx1"/>
          </a:solidFill>
          <a:latin typeface="+mn-lt"/>
          <a:ea typeface="+mn-ea"/>
          <a:cs typeface="+mn-cs"/>
        </a:defRPr>
      </a:lvl8pPr>
      <a:lvl9pPr marL="4873137" algn="l" defTabSz="1218286" rtl="0" eaLnBrk="1" latinLnBrk="0" hangingPunct="1">
        <a:defRPr sz="2353"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6" y="-217"/>
            <a:ext cx="935477" cy="5654620"/>
            <a:chOff x="12618967" y="-221"/>
            <a:chExt cx="954235" cy="5767188"/>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Oragen</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216 G:59 B:1</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marL="0" algn="l" defTabSz="914102"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marL="0" algn="l" defTabSz="914102" rtl="0" eaLnBrk="1" fontAlgn="base" latinLnBrk="0" hangingPunct="1">
                  <a:lnSpc>
                    <a:spcPct val="100000"/>
                  </a:lnSpc>
                  <a:spcBef>
                    <a:spcPct val="0"/>
                  </a:spcBef>
                  <a:spcAft>
                    <a:spcPct val="0"/>
                  </a:spcAft>
                </a:pPr>
                <a:r>
                  <a:rPr lang="en-US" sz="490" kern="1200">
                    <a:gradFill>
                      <a:gsLst>
                        <a:gs pos="2092">
                          <a:srgbClr val="F8F8F8"/>
                        </a:gs>
                        <a:gs pos="10042">
                          <a:srgbClr val="F8F8F8"/>
                        </a:gs>
                      </a:gsLst>
                      <a:lin ang="5400000" scaled="0"/>
                    </a:gradFill>
                    <a:latin typeface="+mn-lt"/>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Orange</a:t>
                </a:r>
              </a:p>
              <a:p>
                <a:pPr marL="0" algn="l" defTabSz="914102" rtl="0" eaLnBrk="1" fontAlgn="base" latinLnBrk="0" hangingPunct="1">
                  <a:lnSpc>
                    <a:spcPct val="100000"/>
                  </a:lnSpc>
                  <a:spcBef>
                    <a:spcPct val="0"/>
                  </a:spcBef>
                  <a:spcAft>
                    <a:spcPct val="0"/>
                  </a:spcAft>
                </a:pPr>
                <a:r>
                  <a:rPr lang="en-US" sz="490" kern="1200">
                    <a:gradFill>
                      <a:gsLst>
                        <a:gs pos="37168">
                          <a:srgbClr val="292929"/>
                        </a:gs>
                        <a:gs pos="72000">
                          <a:srgbClr val="292929"/>
                        </a:gs>
                      </a:gsLst>
                      <a:lin ang="5400000" scaled="0"/>
                    </a:gradFill>
                    <a:latin typeface="+mn-lt"/>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37168">
                          <a:srgbClr val="292929"/>
                        </a:gs>
                        <a:gs pos="72000">
                          <a:srgbClr val="292929"/>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37168">
                          <a:srgbClr val="292929"/>
                        </a:gs>
                        <a:gs pos="72000">
                          <a:srgbClr val="292929"/>
                        </a:gs>
                      </a:gsLst>
                      <a:lin ang="5400000" scaled="0"/>
                    </a:gradFill>
                    <a:ea typeface="Segoe UI" pitchFamily="34" charset="0"/>
                    <a:cs typeface="Segoe UI" pitchFamily="34" charset="0"/>
                  </a:rPr>
                  <a:t>R:</a:t>
                </a:r>
                <a:r>
                  <a:rPr lang="en-US" sz="490" baseline="0">
                    <a:gradFill>
                      <a:gsLst>
                        <a:gs pos="37168">
                          <a:srgbClr val="292929"/>
                        </a:gs>
                        <a:gs pos="72000">
                          <a:srgbClr val="292929"/>
                        </a:gs>
                      </a:gsLst>
                      <a:lin ang="5400000" scaled="0"/>
                    </a:gradFill>
                    <a:ea typeface="Segoe UI" pitchFamily="34" charset="0"/>
                    <a:cs typeface="Segoe UI" pitchFamily="34" charset="0"/>
                  </a:rPr>
                  <a:t>210 G:210 B:210</a:t>
                </a:r>
                <a:endParaRPr lang="en-US" sz="490">
                  <a:gradFill>
                    <a:gsLst>
                      <a:gs pos="37168">
                        <a:srgbClr val="292929"/>
                      </a:gs>
                      <a:gs pos="72000">
                        <a:srgbClr val="292929"/>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marL="0" algn="l" defTabSz="914367" rtl="0" eaLnBrk="1" latinLnBrk="0" hangingPunct="1">
                <a:lnSpc>
                  <a:spcPct val="90000"/>
                </a:lnSpc>
                <a:spcAft>
                  <a:spcPts val="588"/>
                </a:spcAft>
              </a:pPr>
              <a:r>
                <a:rPr lang="en-US" sz="980" kern="1200">
                  <a:gradFill>
                    <a:gsLst>
                      <a:gs pos="82301">
                        <a:srgbClr val="292929"/>
                      </a:gs>
                      <a:gs pos="62000">
                        <a:srgbClr val="292929"/>
                      </a:gs>
                    </a:gsLst>
                    <a:lin ang="5400000" scaled="0"/>
                  </a:gradFill>
                  <a:latin typeface="+mn-lt"/>
                  <a:ea typeface="+mn-ea"/>
                  <a:cs typeface="+mn-cs"/>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Red</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168 G:0 B:0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R:16</a:t>
              </a:r>
              <a:r>
                <a:rPr lang="en-US" sz="490" baseline="0">
                  <a:gradFill>
                    <a:gsLst>
                      <a:gs pos="2092">
                        <a:srgbClr val="F8F8F8"/>
                      </a:gs>
                      <a:gs pos="10042">
                        <a:srgbClr val="F8F8F8"/>
                      </a:gs>
                    </a:gsLst>
                    <a:lin ang="5400000" scaled="0"/>
                  </a:gradFill>
                  <a:ea typeface="Segoe UI" pitchFamily="34" charset="0"/>
                  <a:cs typeface="Segoe UI" pitchFamily="34" charset="0"/>
                </a:rPr>
                <a:t> G:124 B:16</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396704073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 id="2147483728" r:id="rId18"/>
    <p:sldLayoutId id="2147483729" r:id="rId19"/>
    <p:sldLayoutId id="2147483730" r:id="rId20"/>
    <p:sldLayoutId id="2147483731" r:id="rId21"/>
    <p:sldLayoutId id="2147483732" r:id="rId2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8.xml"/><Relationship Id="rId1" Type="http://schemas.openxmlformats.org/officeDocument/2006/relationships/tags" Target="../tags/tag1.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hyperlink" Target="mailto:edad@microsoft.com" TargetMode="External"/><Relationship Id="rId2" Type="http://schemas.openxmlformats.org/officeDocument/2006/relationships/notesSlide" Target="../notesSlides/notesSlide3.xml"/><Relationship Id="rId1" Type="http://schemas.openxmlformats.org/officeDocument/2006/relationships/slideLayout" Target="../slideLayouts/slideLayout25.xml"/><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hyperlink" Target="mailto:eDAD@Microsoft.com"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3" Type="http://schemas.openxmlformats.org/officeDocument/2006/relationships/hyperlink" Target="https://support.office.com/en-us/article/Office-Accessibility-Center-Resources-for-people-with-disabilities-ecab0fcf-d143-4fe8-a2ff-6cd596bddc6d?ui=en-US&amp;rs=en-US&amp;ad=US" TargetMode="External"/><Relationship Id="rId2" Type="http://schemas.openxmlformats.org/officeDocument/2006/relationships/notesSlide" Target="../notesSlides/notesSlide6.xml"/><Relationship Id="rId1" Type="http://schemas.openxmlformats.org/officeDocument/2006/relationships/slideLayout" Target="../slideLayouts/slideLayout5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77D2DE-0BE8-4AD6-A1E0-DBBE83818B97}"/>
              </a:ext>
            </a:extLst>
          </p:cNvPr>
          <p:cNvSpPr>
            <a:spLocks noGrp="1"/>
          </p:cNvSpPr>
          <p:nvPr>
            <p:ph type="title"/>
          </p:nvPr>
        </p:nvSpPr>
        <p:spPr/>
        <p:txBody>
          <a:bodyPr/>
          <a:lstStyle/>
          <a:p>
            <a:pPr>
              <a:spcBef>
                <a:spcPts val="0"/>
              </a:spcBef>
            </a:pPr>
            <a:r>
              <a:rPr lang="en-US" sz="5294" dirty="0"/>
              <a:t>Where to get answers &amp; resources for Microsoft products </a:t>
            </a:r>
            <a:endParaRPr lang="en-US" sz="5294" dirty="0">
              <a:latin typeface="Calibri" panose="020F0502020204030204" pitchFamily="34" charset="0"/>
              <a:ea typeface="Calibri" panose="020F0502020204030204" pitchFamily="34" charset="0"/>
            </a:endParaRPr>
          </a:p>
        </p:txBody>
      </p:sp>
      <p:sp>
        <p:nvSpPr>
          <p:cNvPr id="3" name="Text Placeholder 2">
            <a:extLst>
              <a:ext uri="{FF2B5EF4-FFF2-40B4-BE49-F238E27FC236}">
                <a16:creationId xmlns:a16="http://schemas.microsoft.com/office/drawing/2014/main" xmlns="" id="{072A35B3-2CF6-4F0E-8623-B462FCF0554D}"/>
              </a:ext>
            </a:extLst>
          </p:cNvPr>
          <p:cNvSpPr>
            <a:spLocks noGrp="1"/>
          </p:cNvSpPr>
          <p:nvPr>
            <p:ph type="body" sz="quarter" idx="12"/>
          </p:nvPr>
        </p:nvSpPr>
        <p:spPr/>
        <p:txBody>
          <a:bodyPr/>
          <a:lstStyle/>
          <a:p>
            <a:r>
              <a:rPr lang="en-US" sz="3137" b="1"/>
              <a:t>Anita Mortaloni, </a:t>
            </a:r>
            <a:r>
              <a:rPr lang="en-US" sz="3137" b="1" i="1"/>
              <a:t>anitase@microsoft.com</a:t>
            </a:r>
            <a:endParaRPr lang="en-US" sz="3137" b="1"/>
          </a:p>
          <a:p>
            <a:r>
              <a:rPr lang="en-US" sz="3137" b="1"/>
              <a:t>Senior Program Manager </a:t>
            </a:r>
          </a:p>
          <a:p>
            <a:r>
              <a:rPr lang="en-US" sz="3137" b="1"/>
              <a:t>Microsoft Office Product Group</a:t>
            </a:r>
          </a:p>
        </p:txBody>
      </p:sp>
    </p:spTree>
    <p:extLst>
      <p:ext uri="{BB962C8B-B14F-4D97-AF65-F5344CB8AC3E}">
        <p14:creationId xmlns:p14="http://schemas.microsoft.com/office/powerpoint/2010/main" val="1934814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screenshot from Microsoft accessibility site"/>
          <p:cNvPicPr>
            <a:picLocks noChangeAspect="1"/>
          </p:cNvPicPr>
          <p:nvPr/>
        </p:nvPicPr>
        <p:blipFill rotWithShape="1">
          <a:blip r:embed="rId4"/>
          <a:srcRect b="91225"/>
          <a:stretch/>
        </p:blipFill>
        <p:spPr>
          <a:xfrm>
            <a:off x="864" y="487"/>
            <a:ext cx="12190271" cy="547177"/>
          </a:xfrm>
          <a:prstGeom prst="rect">
            <a:avLst/>
          </a:prstGeom>
        </p:spPr>
      </p:pic>
      <p:pic>
        <p:nvPicPr>
          <p:cNvPr id="10" name="Picture 9" descr="screenshot from Microsoft accessibility site"/>
          <p:cNvPicPr>
            <a:picLocks noChangeAspect="1"/>
          </p:cNvPicPr>
          <p:nvPr/>
        </p:nvPicPr>
        <p:blipFill rotWithShape="1">
          <a:blip r:embed="rId4"/>
          <a:srcRect t="28227"/>
          <a:stretch/>
        </p:blipFill>
        <p:spPr>
          <a:xfrm>
            <a:off x="864" y="547664"/>
            <a:ext cx="12190271" cy="4475382"/>
          </a:xfrm>
          <a:prstGeom prst="rect">
            <a:avLst/>
          </a:prstGeom>
        </p:spPr>
      </p:pic>
      <p:sp>
        <p:nvSpPr>
          <p:cNvPr id="5" name="Rectangle 4" descr="gray background behind text"/>
          <p:cNvSpPr/>
          <p:nvPr/>
        </p:nvSpPr>
        <p:spPr bwMode="auto">
          <a:xfrm>
            <a:off x="866" y="4016557"/>
            <a:ext cx="12190271" cy="1523690"/>
          </a:xfrm>
          <a:prstGeom prst="rect">
            <a:avLst/>
          </a:pr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688892" tIns="45713" rIns="896297" bIns="45713" numCol="1" rtlCol="0" anchor="ctr" anchorCtr="0" compatLnSpc="1">
            <a:prstTxWarp prst="textNoShape">
              <a:avLst/>
            </a:prstTxWarp>
          </a:bodyPr>
          <a:lstStyle/>
          <a:p>
            <a:pPr defTabSz="913927" fontAlgn="base">
              <a:spcBef>
                <a:spcPct val="0"/>
              </a:spcBef>
              <a:spcAft>
                <a:spcPct val="0"/>
              </a:spcAft>
              <a:defRPr/>
            </a:pPr>
            <a:endParaRPr lang="en-US" sz="3136">
              <a:gradFill>
                <a:gsLst>
                  <a:gs pos="0">
                    <a:srgbClr val="FFFFFF"/>
                  </a:gs>
                  <a:gs pos="100000">
                    <a:srgbClr val="FFFFFF"/>
                  </a:gs>
                </a:gsLst>
                <a:lin ang="5400000" scaled="0"/>
              </a:gradFill>
              <a:latin typeface="Segoe UI Light"/>
            </a:endParaRPr>
          </a:p>
        </p:txBody>
      </p:sp>
      <p:sp>
        <p:nvSpPr>
          <p:cNvPr id="4" name="Title 3"/>
          <p:cNvSpPr>
            <a:spLocks noGrp="1"/>
          </p:cNvSpPr>
          <p:nvPr>
            <p:ph type="title"/>
          </p:nvPr>
        </p:nvSpPr>
        <p:spPr>
          <a:xfrm>
            <a:off x="2695557" y="4206154"/>
            <a:ext cx="8389499" cy="1170026"/>
          </a:xfrm>
        </p:spPr>
        <p:txBody>
          <a:bodyPr/>
          <a:lstStyle/>
          <a:p>
            <a:pPr rtl="0" eaLnBrk="1" fontAlgn="base" latinLnBrk="0" hangingPunct="1"/>
            <a:r>
              <a:rPr lang="en-US" sz="3139">
                <a:gradFill>
                  <a:gsLst>
                    <a:gs pos="0">
                      <a:srgbClr val="FFFFFF"/>
                    </a:gs>
                    <a:gs pos="100000">
                      <a:srgbClr val="FFFFFF"/>
                    </a:gs>
                  </a:gsLst>
                  <a:lin ang="5400000" scaled="0"/>
                </a:gradFill>
                <a:latin typeface="Segoe UI Light" panose="020B0502040204020203" pitchFamily="34" charset="0"/>
                <a:ea typeface="+mn-ea"/>
                <a:cs typeface="+mn-cs"/>
              </a:rPr>
              <a:t>Connect with us in person today or anytime through our support and feedback channels.</a:t>
            </a:r>
            <a:endParaRPr lang="en-US">
              <a:effectLst/>
            </a:endParaRPr>
          </a:p>
        </p:txBody>
      </p:sp>
      <p:sp>
        <p:nvSpPr>
          <p:cNvPr id="3" name="Rectangle 2" descr="gray background behind text"/>
          <p:cNvSpPr/>
          <p:nvPr/>
        </p:nvSpPr>
        <p:spPr>
          <a:xfrm>
            <a:off x="865" y="5540247"/>
            <a:ext cx="12190271" cy="1317267"/>
          </a:xfrm>
          <a:prstGeom prst="rect">
            <a:avLst/>
          </a:prstGeom>
          <a:solidFill>
            <a:srgbClr val="2F2F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defRPr/>
            </a:pPr>
            <a:endParaRPr lang="en-US" err="1">
              <a:solidFill>
                <a:srgbClr val="FFFFFF"/>
              </a:solidFill>
              <a:latin typeface="Segoe UI"/>
            </a:endParaRPr>
          </a:p>
        </p:txBody>
      </p:sp>
      <p:sp>
        <p:nvSpPr>
          <p:cNvPr id="6" name="Oval 5" descr="&quot;&quot;"/>
          <p:cNvSpPr/>
          <p:nvPr/>
        </p:nvSpPr>
        <p:spPr bwMode="auto">
          <a:xfrm>
            <a:off x="270068" y="3749852"/>
            <a:ext cx="2035342" cy="2035342"/>
          </a:xfrm>
          <a:prstGeom prst="ellipse">
            <a:avLst/>
          </a:prstGeom>
          <a:solidFill>
            <a:schemeClr val="tx1"/>
          </a:solidFill>
          <a:ln w="76200">
            <a:solidFill>
              <a:srgbClr val="0070C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a:gradFill>
                <a:gsLst>
                  <a:gs pos="0">
                    <a:srgbClr val="FFFFFF"/>
                  </a:gs>
                  <a:gs pos="100000">
                    <a:srgbClr val="FFFFFF"/>
                  </a:gs>
                </a:gsLst>
                <a:lin ang="5400000" scaled="0"/>
              </a:gradFill>
              <a:latin typeface="Segoe UI"/>
            </a:endParaRPr>
          </a:p>
        </p:txBody>
      </p:sp>
      <p:sp>
        <p:nvSpPr>
          <p:cNvPr id="11" name="Freeform 5" descr="A microphone icon"/>
          <p:cNvSpPr>
            <a:spLocks noEditPoints="1"/>
          </p:cNvSpPr>
          <p:nvPr/>
        </p:nvSpPr>
        <p:spPr bwMode="auto">
          <a:xfrm>
            <a:off x="890940" y="4121753"/>
            <a:ext cx="793597" cy="1291540"/>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70C0"/>
          </a:solidFill>
          <a:ln>
            <a:noFill/>
          </a:ln>
        </p:spPr>
        <p:txBody>
          <a:bodyPr vert="horz" wrap="square" lIns="89630" tIns="44814" rIns="89630" bIns="44814" numCol="1" anchor="t" anchorCtr="0" compatLnSpc="1">
            <a:prstTxWarp prst="textNoShape">
              <a:avLst/>
            </a:prstTxWarp>
          </a:bodyPr>
          <a:lstStyle/>
          <a:p>
            <a:pPr defTabSz="914225">
              <a:defRPr/>
            </a:pPr>
            <a:endParaRPr lang="en-US" sz="1765">
              <a:solidFill>
                <a:srgbClr val="FFFFFF"/>
              </a:solidFill>
              <a:latin typeface="Segoe UI"/>
            </a:endParaRPr>
          </a:p>
        </p:txBody>
      </p:sp>
      <p:sp>
        <p:nvSpPr>
          <p:cNvPr id="2" name="Rectangle 1"/>
          <p:cNvSpPr/>
          <p:nvPr/>
        </p:nvSpPr>
        <p:spPr>
          <a:xfrm>
            <a:off x="-348825" y="5967596"/>
            <a:ext cx="4854945" cy="720095"/>
          </a:xfrm>
          <a:prstGeom prst="rect">
            <a:avLst/>
          </a:prstGeom>
        </p:spPr>
        <p:txBody>
          <a:bodyPr wrap="square">
            <a:spAutoFit/>
          </a:bodyPr>
          <a:lstStyle/>
          <a:p>
            <a:pPr marL="457112" lvl="1" defTabSz="914225">
              <a:defRPr/>
            </a:pPr>
            <a:r>
              <a:rPr lang="en-US" sz="2000" b="1">
                <a:solidFill>
                  <a:srgbClr val="00B0F0"/>
                </a:solidFill>
                <a:latin typeface="Segoe UI"/>
              </a:rPr>
              <a:t>Call the Disability Answer Desk: </a:t>
            </a:r>
            <a:r>
              <a:rPr lang="en-US" sz="2000">
                <a:solidFill>
                  <a:srgbClr val="FFFFFF"/>
                </a:solidFill>
                <a:latin typeface="Segoe UI"/>
              </a:rPr>
              <a:t>Aka.ms/AccessibilitySupport</a:t>
            </a:r>
          </a:p>
        </p:txBody>
      </p:sp>
      <p:sp>
        <p:nvSpPr>
          <p:cNvPr id="7" name="Rectangle 6"/>
          <p:cNvSpPr/>
          <p:nvPr/>
        </p:nvSpPr>
        <p:spPr>
          <a:xfrm>
            <a:off x="3854008" y="5983159"/>
            <a:ext cx="4590650" cy="720095"/>
          </a:xfrm>
          <a:prstGeom prst="rect">
            <a:avLst/>
          </a:prstGeom>
        </p:spPr>
        <p:txBody>
          <a:bodyPr wrap="square">
            <a:spAutoFit/>
          </a:bodyPr>
          <a:lstStyle/>
          <a:p>
            <a:pPr marL="457112" lvl="1" defTabSz="914225">
              <a:defRPr/>
            </a:pPr>
            <a:r>
              <a:rPr lang="en-US" sz="2000" b="1">
                <a:solidFill>
                  <a:srgbClr val="00B0F0"/>
                </a:solidFill>
                <a:latin typeface="Segoe UI"/>
              </a:rPr>
              <a:t>Give suggestions in User voice: </a:t>
            </a:r>
            <a:r>
              <a:rPr lang="en-US" sz="2000">
                <a:solidFill>
                  <a:srgbClr val="FFFFFF"/>
                </a:solidFill>
                <a:latin typeface="Segoe UI"/>
              </a:rPr>
              <a:t>Aka.ms/AccessibilityFeedback</a:t>
            </a:r>
          </a:p>
        </p:txBody>
      </p:sp>
      <p:sp>
        <p:nvSpPr>
          <p:cNvPr id="8" name="Rectangle 7"/>
          <p:cNvSpPr/>
          <p:nvPr/>
        </p:nvSpPr>
        <p:spPr>
          <a:xfrm>
            <a:off x="8038142" y="5984264"/>
            <a:ext cx="4206326" cy="720095"/>
          </a:xfrm>
          <a:prstGeom prst="rect">
            <a:avLst/>
          </a:prstGeom>
        </p:spPr>
        <p:txBody>
          <a:bodyPr wrap="square">
            <a:spAutoFit/>
          </a:bodyPr>
          <a:lstStyle/>
          <a:p>
            <a:pPr marL="457112" lvl="1" defTabSz="914225">
              <a:defRPr/>
            </a:pPr>
            <a:r>
              <a:rPr lang="en-US" sz="2000" b="1">
                <a:solidFill>
                  <a:srgbClr val="00B0F0"/>
                </a:solidFill>
                <a:latin typeface="Segoe UI"/>
              </a:rPr>
              <a:t>Message us on social media: </a:t>
            </a:r>
            <a:r>
              <a:rPr lang="en-US" sz="2000">
                <a:solidFill>
                  <a:srgbClr val="FFFFFF"/>
                </a:solidFill>
                <a:latin typeface="Segoe UI"/>
              </a:rPr>
              <a:t>Twitter.com/MSFTEnable</a:t>
            </a:r>
          </a:p>
        </p:txBody>
      </p:sp>
    </p:spTree>
    <p:custDataLst>
      <p:tags r:id="rId1"/>
    </p:custDataLst>
    <p:extLst>
      <p:ext uri="{BB962C8B-B14F-4D97-AF65-F5344CB8AC3E}">
        <p14:creationId xmlns:p14="http://schemas.microsoft.com/office/powerpoint/2010/main" val="139562281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xmlns="" id="{A54D2409-6F01-44ED-A644-0D908FEB8BA6}"/>
              </a:ext>
            </a:extLst>
          </p:cNvPr>
          <p:cNvSpPr>
            <a:spLocks noGrp="1"/>
          </p:cNvSpPr>
          <p:nvPr>
            <p:ph sz="half" idx="2"/>
          </p:nvPr>
        </p:nvSpPr>
        <p:spPr>
          <a:xfrm>
            <a:off x="4036411" y="1610396"/>
            <a:ext cx="7989927" cy="5187491"/>
          </a:xfrm>
        </p:spPr>
        <p:txBody>
          <a:bodyPr>
            <a:normAutofit fontScale="77500" lnSpcReduction="20000"/>
          </a:bodyPr>
          <a:lstStyle/>
          <a:p>
            <a:pPr marL="0" indent="0" defTabSz="913927" fontAlgn="base">
              <a:lnSpc>
                <a:spcPct val="100000"/>
              </a:lnSpc>
              <a:spcBef>
                <a:spcPct val="0"/>
              </a:spcBef>
              <a:spcAft>
                <a:spcPts val="1175"/>
              </a:spcAft>
              <a:buNone/>
              <a:defRPr/>
            </a:pPr>
            <a:r>
              <a:rPr lang="en-US"/>
              <a:t>Free technical support for Windows and Office to any customer with a disability or person asking a question related to accessibility.</a:t>
            </a:r>
          </a:p>
          <a:p>
            <a:pPr marL="0" indent="0" algn="ctr" defTabSz="913927" fontAlgn="base">
              <a:lnSpc>
                <a:spcPct val="100000"/>
              </a:lnSpc>
              <a:spcBef>
                <a:spcPct val="0"/>
              </a:spcBef>
              <a:spcAft>
                <a:spcPts val="1175"/>
              </a:spcAft>
              <a:buNone/>
              <a:defRPr/>
            </a:pPr>
            <a:r>
              <a:rPr lang="en-US">
                <a:hlinkClick r:id="rId3"/>
              </a:rPr>
              <a:t>http://aka.ms/accessibilitysupport</a:t>
            </a:r>
          </a:p>
          <a:p>
            <a:pPr marL="0" indent="0" defTabSz="913927" fontAlgn="base">
              <a:lnSpc>
                <a:spcPct val="100000"/>
              </a:lnSpc>
              <a:spcBef>
                <a:spcPct val="0"/>
              </a:spcBef>
              <a:spcAft>
                <a:spcPts val="1175"/>
              </a:spcAft>
              <a:buNone/>
              <a:defRPr/>
            </a:pPr>
            <a:r>
              <a:rPr lang="en-US" b="1"/>
              <a:t>Languages:</a:t>
            </a:r>
            <a:r>
              <a:rPr lang="en-US"/>
              <a:t> English, Spanish, French, and American Sign Language (US Only)</a:t>
            </a:r>
          </a:p>
          <a:p>
            <a:pPr marL="0" indent="0" defTabSz="913927" fontAlgn="base">
              <a:lnSpc>
                <a:spcPct val="100000"/>
              </a:lnSpc>
              <a:spcBef>
                <a:spcPct val="0"/>
              </a:spcBef>
              <a:spcAft>
                <a:spcPts val="1175"/>
              </a:spcAft>
              <a:buNone/>
              <a:defRPr/>
            </a:pPr>
            <a:r>
              <a:rPr lang="en-US" b="1"/>
              <a:t>Training for support representatives</a:t>
            </a:r>
            <a:r>
              <a:rPr lang="en-US"/>
              <a:t>: Core Product training + 3</a:t>
            </a:r>
            <a:r>
              <a:rPr lang="en-US" baseline="30000"/>
              <a:t>rd</a:t>
            </a:r>
            <a:r>
              <a:rPr lang="en-US"/>
              <a:t> party Assistive Technical Training + Disability Etiquette</a:t>
            </a:r>
          </a:p>
          <a:p>
            <a:pPr marL="0" indent="0" defTabSz="913927" fontAlgn="base">
              <a:lnSpc>
                <a:spcPct val="100000"/>
              </a:lnSpc>
              <a:spcBef>
                <a:spcPct val="0"/>
              </a:spcBef>
              <a:spcAft>
                <a:spcPts val="1175"/>
              </a:spcAft>
              <a:buNone/>
              <a:defRPr/>
            </a:pPr>
            <a:endParaRPr lang="en-US" sz="2400" kern="0" spc="-98">
              <a:ln w="3175">
                <a:noFill/>
              </a:ln>
              <a:latin typeface="Segoe UI Light"/>
              <a:ea typeface="Segoe UI" pitchFamily="34" charset="0"/>
              <a:cs typeface="Segoe UI" pitchFamily="34" charset="0"/>
            </a:endParaRPr>
          </a:p>
          <a:p>
            <a:pPr marL="0" indent="0" defTabSz="913927" fontAlgn="base">
              <a:lnSpc>
                <a:spcPct val="100000"/>
              </a:lnSpc>
              <a:spcBef>
                <a:spcPct val="0"/>
              </a:spcBef>
              <a:spcAft>
                <a:spcPts val="1175"/>
              </a:spcAft>
              <a:buNone/>
              <a:defRPr/>
            </a:pPr>
            <a:r>
              <a:rPr lang="en-US" sz="3200">
                <a:hlinkClick r:id="rId3"/>
              </a:rPr>
              <a:t>Enterprise Disability Answer Desk</a:t>
            </a:r>
            <a:r>
              <a:rPr lang="en-US" sz="3200"/>
              <a:t> also available!</a:t>
            </a:r>
          </a:p>
          <a:p>
            <a:pPr marL="0" indent="0">
              <a:buNone/>
            </a:pPr>
            <a:endParaRPr lang="en-US"/>
          </a:p>
        </p:txBody>
      </p:sp>
      <p:sp>
        <p:nvSpPr>
          <p:cNvPr id="5" name="Title 4">
            <a:extLst>
              <a:ext uri="{FF2B5EF4-FFF2-40B4-BE49-F238E27FC236}">
                <a16:creationId xmlns:a16="http://schemas.microsoft.com/office/drawing/2014/main" xmlns="" id="{0EDBF58A-0AB5-420B-BF7F-E6A33E15849D}"/>
              </a:ext>
            </a:extLst>
          </p:cNvPr>
          <p:cNvSpPr txBox="1">
            <a:spLocks noGrp="1"/>
          </p:cNvSpPr>
          <p:nvPr>
            <p:ph type="title"/>
          </p:nvPr>
        </p:nvSpPr>
        <p:spPr>
          <a:xfrm>
            <a:off x="4025642" y="391163"/>
            <a:ext cx="10514108" cy="1126174"/>
          </a:xfrm>
          <a:prstGeom prst="rect">
            <a:avLst/>
          </a:prstGeom>
          <a:noFill/>
        </p:spPr>
        <p:txBody>
          <a:bodyPr wrap="square" rtlCol="0">
            <a:spAutoFit/>
          </a:bodyPr>
          <a:lstStyle/>
          <a:p>
            <a:pPr defTabSz="914225">
              <a:lnSpc>
                <a:spcPct val="100000"/>
              </a:lnSpc>
              <a:spcBef>
                <a:spcPts val="0"/>
              </a:spcBef>
              <a:defRPr/>
            </a:pPr>
            <a:r>
              <a:rPr lang="en-US" sz="5998" spc="0">
                <a:ln>
                  <a:noFill/>
                </a:ln>
                <a:solidFill>
                  <a:srgbClr val="0070C0"/>
                </a:solidFill>
                <a:latin typeface="Calibri" panose="020F0502020204030204"/>
                <a:cs typeface="+mn-cs"/>
              </a:rPr>
              <a:t>Disability Answer Desk</a:t>
            </a:r>
          </a:p>
        </p:txBody>
      </p:sp>
      <p:pic>
        <p:nvPicPr>
          <p:cNvPr id="6" name="Content Placeholder 5" descr="Contact options available over phone at 1-800-963-5900, online chat, and videophone with ASL in the US at 1-503-427-1234.">
            <a:extLst>
              <a:ext uri="{FF2B5EF4-FFF2-40B4-BE49-F238E27FC236}">
                <a16:creationId xmlns:a16="http://schemas.microsoft.com/office/drawing/2014/main" xmlns="" id="{531D65FE-0107-4FF2-80CD-54AF4384C769}"/>
              </a:ext>
            </a:extLst>
          </p:cNvPr>
          <p:cNvPicPr>
            <a:picLocks noGrp="1" noChangeAspect="1"/>
          </p:cNvPicPr>
          <p:nvPr>
            <p:ph sz="half" idx="1"/>
          </p:nvPr>
        </p:nvPicPr>
        <p:blipFill>
          <a:blip r:embed="rId4"/>
          <a:stretch>
            <a:fillRect/>
          </a:stretch>
        </p:blipFill>
        <p:spPr>
          <a:xfrm>
            <a:off x="15212" y="30299"/>
            <a:ext cx="3831553" cy="6788184"/>
          </a:xfrm>
          <a:prstGeom prst="rect">
            <a:avLst/>
          </a:prstGeom>
        </p:spPr>
      </p:pic>
      <p:cxnSp>
        <p:nvCxnSpPr>
          <p:cNvPr id="8" name="Straight Connector 7" descr="divider line- vertical" title="divider line- vertical">
            <a:extLst>
              <a:ext uri="{FF2B5EF4-FFF2-40B4-BE49-F238E27FC236}">
                <a16:creationId xmlns:a16="http://schemas.microsoft.com/office/drawing/2014/main" xmlns="" id="{CFD22214-1E89-4789-87F7-BB9DB65EA9A1}"/>
              </a:ext>
            </a:extLst>
          </p:cNvPr>
          <p:cNvCxnSpPr/>
          <p:nvPr/>
        </p:nvCxnSpPr>
        <p:spPr>
          <a:xfrm>
            <a:off x="3871612" y="486"/>
            <a:ext cx="0" cy="6804569"/>
          </a:xfrm>
          <a:prstGeom prst="line">
            <a:avLst/>
          </a:prstGeom>
          <a:ln w="3810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65276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232A02E7-0C08-4E30-92DF-F7677027CEA3}"/>
              </a:ext>
            </a:extLst>
          </p:cNvPr>
          <p:cNvSpPr>
            <a:spLocks noGrp="1"/>
          </p:cNvSpPr>
          <p:nvPr>
            <p:ph type="body" sz="quarter" idx="10"/>
          </p:nvPr>
        </p:nvSpPr>
        <p:spPr>
          <a:xfrm>
            <a:off x="269240" y="1189495"/>
            <a:ext cx="11653523" cy="5295297"/>
          </a:xfrm>
        </p:spPr>
        <p:txBody>
          <a:bodyPr/>
          <a:lstStyle/>
          <a:p>
            <a:r>
              <a:rPr lang="en-US" sz="3137">
                <a:latin typeface="+mn-lt"/>
              </a:rPr>
              <a:t> Contact </a:t>
            </a:r>
            <a:r>
              <a:rPr lang="en-US" sz="3137" err="1">
                <a:latin typeface="+mn-lt"/>
              </a:rPr>
              <a:t>eDAD</a:t>
            </a:r>
            <a:r>
              <a:rPr lang="en-US" sz="3137">
                <a:latin typeface="+mn-lt"/>
              </a:rPr>
              <a:t> when:</a:t>
            </a:r>
          </a:p>
          <a:p>
            <a:pPr lvl="1"/>
            <a:r>
              <a:rPr lang="en-US" sz="1765"/>
              <a:t> You can't find accessibility compliance documentation</a:t>
            </a:r>
          </a:p>
          <a:p>
            <a:pPr lvl="1"/>
            <a:r>
              <a:rPr lang="en-US" sz="1765"/>
              <a:t> You want to report an accessibility issue on a Microsoft Product</a:t>
            </a:r>
          </a:p>
          <a:p>
            <a:pPr lvl="1"/>
            <a:r>
              <a:rPr lang="en-US" sz="1765"/>
              <a:t> You have an AT issue with a Microsoft Product </a:t>
            </a:r>
          </a:p>
          <a:p>
            <a:pPr lvl="1"/>
            <a:r>
              <a:rPr lang="en-US" sz="1765"/>
              <a:t> You need accessibility best practice guidance you can't find online</a:t>
            </a:r>
          </a:p>
          <a:p>
            <a:pPr lvl="1"/>
            <a:endParaRPr lang="en-US" sz="1765"/>
          </a:p>
          <a:p>
            <a:r>
              <a:rPr lang="en-US" sz="3137">
                <a:latin typeface="+mn-lt"/>
              </a:rPr>
              <a:t> Support is available from 8am – 5pm PT, Mon-Fri</a:t>
            </a:r>
          </a:p>
          <a:p>
            <a:endParaRPr lang="en-US" sz="3137">
              <a:latin typeface="+mn-lt"/>
            </a:endParaRPr>
          </a:p>
          <a:p>
            <a:r>
              <a:rPr lang="en-US" sz="3137">
                <a:latin typeface="+mn-lt"/>
              </a:rPr>
              <a:t>Simply email </a:t>
            </a:r>
            <a:r>
              <a:rPr lang="en-US" sz="3137">
                <a:latin typeface="+mn-lt"/>
                <a:hlinkClick r:id="rId3"/>
              </a:rPr>
              <a:t>eDAD@Microsoft.com</a:t>
            </a:r>
            <a:endParaRPr lang="en-US" sz="3137">
              <a:latin typeface="+mn-lt"/>
            </a:endParaRPr>
          </a:p>
          <a:p>
            <a:endParaRPr lang="en-US" sz="3137">
              <a:latin typeface="+mn-lt"/>
            </a:endParaRPr>
          </a:p>
          <a:p>
            <a:r>
              <a:rPr lang="en-US" sz="3137">
                <a:latin typeface="+mn-lt"/>
              </a:rPr>
              <a:t>Agents </a:t>
            </a:r>
            <a:r>
              <a:rPr lang="en-US" sz="3137" err="1">
                <a:latin typeface="+mn-lt"/>
              </a:rPr>
              <a:t>inc.</a:t>
            </a:r>
            <a:r>
              <a:rPr lang="en-US" sz="3137">
                <a:latin typeface="+mn-lt"/>
              </a:rPr>
              <a:t> Native JAWS, Braille, and Magnification users</a:t>
            </a:r>
          </a:p>
          <a:p>
            <a:endParaRPr lang="en-US" sz="3137">
              <a:latin typeface="+mn-lt"/>
            </a:endParaRPr>
          </a:p>
        </p:txBody>
      </p:sp>
      <p:sp>
        <p:nvSpPr>
          <p:cNvPr id="3" name="Title 2">
            <a:extLst>
              <a:ext uri="{FF2B5EF4-FFF2-40B4-BE49-F238E27FC236}">
                <a16:creationId xmlns:a16="http://schemas.microsoft.com/office/drawing/2014/main" xmlns="" id="{F4F82E56-1ACF-4123-8322-A5617D49C213}"/>
              </a:ext>
            </a:extLst>
          </p:cNvPr>
          <p:cNvSpPr>
            <a:spLocks noGrp="1"/>
          </p:cNvSpPr>
          <p:nvPr>
            <p:ph type="title"/>
          </p:nvPr>
        </p:nvSpPr>
        <p:spPr/>
        <p:txBody>
          <a:bodyPr/>
          <a:lstStyle/>
          <a:p>
            <a:r>
              <a:rPr lang="en-US"/>
              <a:t>enterprise Disability Answer Desk (eDAD)</a:t>
            </a:r>
          </a:p>
        </p:txBody>
      </p:sp>
    </p:spTree>
    <p:extLst>
      <p:ext uri="{BB962C8B-B14F-4D97-AF65-F5344CB8AC3E}">
        <p14:creationId xmlns:p14="http://schemas.microsoft.com/office/powerpoint/2010/main" val="161264109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C238CDFC-B968-4CF4-B52E-2E0C509ECC04}"/>
              </a:ext>
            </a:extLst>
          </p:cNvPr>
          <p:cNvSpPr>
            <a:spLocks noGrp="1"/>
          </p:cNvSpPr>
          <p:nvPr>
            <p:ph type="body" sz="quarter" idx="10"/>
          </p:nvPr>
        </p:nvSpPr>
        <p:spPr>
          <a:xfrm>
            <a:off x="269239" y="1189495"/>
            <a:ext cx="11653523" cy="4671472"/>
          </a:xfrm>
        </p:spPr>
        <p:txBody>
          <a:bodyPr/>
          <a:lstStyle/>
          <a:p>
            <a:r>
              <a:rPr lang="en-US" sz="3137" err="1"/>
              <a:t>eDAD</a:t>
            </a:r>
            <a:r>
              <a:rPr lang="en-US" sz="3137"/>
              <a:t> has successfully answered nearly 2,000 customer inquiries</a:t>
            </a:r>
          </a:p>
          <a:p>
            <a:pPr lvl="1"/>
            <a:r>
              <a:rPr lang="en-US" sz="1765" err="1"/>
              <a:t>eDAD</a:t>
            </a:r>
            <a:r>
              <a:rPr lang="en-US" sz="1765"/>
              <a:t> is a trusted advisor used by Universities, Fortune 500 companies, Government and NGOs</a:t>
            </a:r>
          </a:p>
          <a:p>
            <a:pPr lvl="1"/>
            <a:endParaRPr lang="en-US" sz="1765"/>
          </a:p>
          <a:p>
            <a:r>
              <a:rPr lang="en-US" sz="3137"/>
              <a:t>Most customer cases resolved by providing compliance documentation, online how-</a:t>
            </a:r>
            <a:r>
              <a:rPr lang="en-US" sz="3137" err="1"/>
              <a:t>to’s</a:t>
            </a:r>
            <a:r>
              <a:rPr lang="en-US" sz="3137"/>
              <a:t>, and technical posts</a:t>
            </a:r>
          </a:p>
          <a:p>
            <a:endParaRPr lang="en-US" sz="3137"/>
          </a:p>
          <a:p>
            <a:r>
              <a:rPr lang="en-US" sz="3137"/>
              <a:t>40% of </a:t>
            </a:r>
            <a:r>
              <a:rPr lang="en-US" sz="3137" err="1"/>
              <a:t>eDAD</a:t>
            </a:r>
            <a:r>
              <a:rPr lang="en-US" sz="3137"/>
              <a:t> case volume are screen reader issues</a:t>
            </a:r>
          </a:p>
          <a:p>
            <a:pPr lvl="1"/>
            <a:r>
              <a:rPr lang="en-US" sz="1765"/>
              <a:t>4/5 of those issues related to JAWS specifically</a:t>
            </a:r>
          </a:p>
          <a:p>
            <a:pPr lvl="1"/>
            <a:endParaRPr lang="en-US" sz="1765"/>
          </a:p>
          <a:p>
            <a:r>
              <a:rPr lang="en-US" sz="3137"/>
              <a:t>Low Vision issues are on customization  </a:t>
            </a:r>
          </a:p>
          <a:p>
            <a:pPr lvl="1"/>
            <a:r>
              <a:rPr lang="en-US" sz="1765"/>
              <a:t>Customers want to customize contrast, color schemes in general, and text size</a:t>
            </a:r>
          </a:p>
        </p:txBody>
      </p:sp>
      <p:sp>
        <p:nvSpPr>
          <p:cNvPr id="3" name="Title 2">
            <a:extLst>
              <a:ext uri="{FF2B5EF4-FFF2-40B4-BE49-F238E27FC236}">
                <a16:creationId xmlns:a16="http://schemas.microsoft.com/office/drawing/2014/main" xmlns="" id="{520FF516-9839-4EFD-8E45-55C83188C1C8}"/>
              </a:ext>
            </a:extLst>
          </p:cNvPr>
          <p:cNvSpPr>
            <a:spLocks noGrp="1"/>
          </p:cNvSpPr>
          <p:nvPr>
            <p:ph type="title"/>
          </p:nvPr>
        </p:nvSpPr>
        <p:spPr/>
        <p:txBody>
          <a:bodyPr/>
          <a:lstStyle/>
          <a:p>
            <a:r>
              <a:rPr lang="en-US"/>
              <a:t>eDAD facts</a:t>
            </a:r>
          </a:p>
        </p:txBody>
      </p:sp>
    </p:spTree>
    <p:extLst>
      <p:ext uri="{BB962C8B-B14F-4D97-AF65-F5344CB8AC3E}">
        <p14:creationId xmlns:p14="http://schemas.microsoft.com/office/powerpoint/2010/main" val="248705844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6266822D-CFBE-413D-AC0A-EC6D741DC2E7}"/>
              </a:ext>
            </a:extLst>
          </p:cNvPr>
          <p:cNvSpPr>
            <a:spLocks noGrp="1"/>
          </p:cNvSpPr>
          <p:nvPr>
            <p:ph type="body" sz="quarter" idx="10"/>
          </p:nvPr>
        </p:nvSpPr>
        <p:spPr>
          <a:xfrm>
            <a:off x="269239" y="1189495"/>
            <a:ext cx="11653523" cy="5394867"/>
          </a:xfrm>
        </p:spPr>
        <p:txBody>
          <a:bodyPr/>
          <a:lstStyle/>
          <a:p>
            <a:r>
              <a:rPr lang="en-US" sz="3529"/>
              <a:t>Veterans Affairs</a:t>
            </a:r>
          </a:p>
          <a:p>
            <a:pPr lvl="1"/>
            <a:r>
              <a:rPr lang="en-US" sz="1961"/>
              <a:t>Supplying over 40 requested VPAT reports</a:t>
            </a:r>
          </a:p>
          <a:p>
            <a:pPr lvl="1"/>
            <a:r>
              <a:rPr lang="en-US" sz="1961"/>
              <a:t>Helping to drive improvements into CRM, SSRS, Office 365</a:t>
            </a:r>
          </a:p>
          <a:p>
            <a:pPr lvl="1"/>
            <a:r>
              <a:rPr lang="en-US" sz="1961"/>
              <a:t>Working with VFO on behalf of the VA to ensure functionality for mutual customers when issues were found with JAWS on Microsoft products</a:t>
            </a:r>
          </a:p>
          <a:p>
            <a:pPr lvl="1"/>
            <a:endParaRPr lang="en-US" sz="1961"/>
          </a:p>
          <a:p>
            <a:r>
              <a:rPr lang="en-US" sz="3529"/>
              <a:t>DHS</a:t>
            </a:r>
          </a:p>
          <a:p>
            <a:pPr lvl="1"/>
            <a:r>
              <a:rPr lang="en-US" sz="1961"/>
              <a:t>Helping to drive improvements into VS, CRM, </a:t>
            </a:r>
            <a:r>
              <a:rPr lang="en-US" sz="1961" err="1"/>
              <a:t>SfB</a:t>
            </a:r>
            <a:r>
              <a:rPr lang="en-US" sz="1961"/>
              <a:t>, and Microsoft Virtual Academy courses</a:t>
            </a:r>
          </a:p>
          <a:p>
            <a:pPr lvl="1"/>
            <a:endParaRPr lang="en-US" sz="1961"/>
          </a:p>
          <a:p>
            <a:r>
              <a:rPr lang="en-US" sz="3529"/>
              <a:t>DOJ</a:t>
            </a:r>
          </a:p>
          <a:p>
            <a:pPr lvl="1"/>
            <a:r>
              <a:rPr lang="en-US" sz="1961"/>
              <a:t>Providing numerous accessibility how-to documents for SharePoint, OneDrive, </a:t>
            </a:r>
            <a:r>
              <a:rPr lang="en-US" sz="1961" err="1"/>
              <a:t>SfB</a:t>
            </a:r>
            <a:r>
              <a:rPr lang="en-US" sz="1961"/>
              <a:t>, Word, Excel, and PowerPoint - now all easily accessed on the </a:t>
            </a:r>
            <a:r>
              <a:rPr lang="en-US" sz="1961">
                <a:hlinkClick r:id="rId3"/>
              </a:rPr>
              <a:t>Office Accessibility Center</a:t>
            </a:r>
          </a:p>
          <a:p>
            <a:pPr lvl="1"/>
            <a:endParaRPr lang="en-US" sz="1961"/>
          </a:p>
          <a:p>
            <a:pPr lvl="1"/>
            <a:endParaRPr lang="en-US" sz="1961"/>
          </a:p>
        </p:txBody>
      </p:sp>
      <p:sp>
        <p:nvSpPr>
          <p:cNvPr id="3" name="Title 2">
            <a:extLst>
              <a:ext uri="{FF2B5EF4-FFF2-40B4-BE49-F238E27FC236}">
                <a16:creationId xmlns:a16="http://schemas.microsoft.com/office/drawing/2014/main" xmlns="" id="{986572FE-0186-44D3-AF49-70F0E7148E6F}"/>
              </a:ext>
            </a:extLst>
          </p:cNvPr>
          <p:cNvSpPr>
            <a:spLocks noGrp="1"/>
          </p:cNvSpPr>
          <p:nvPr>
            <p:ph type="title"/>
          </p:nvPr>
        </p:nvSpPr>
        <p:spPr/>
        <p:txBody>
          <a:bodyPr/>
          <a:lstStyle/>
          <a:p>
            <a:r>
              <a:rPr lang="en-US"/>
              <a:t>eDAD wins</a:t>
            </a:r>
          </a:p>
        </p:txBody>
      </p:sp>
    </p:spTree>
    <p:extLst>
      <p:ext uri="{BB962C8B-B14F-4D97-AF65-F5344CB8AC3E}">
        <p14:creationId xmlns:p14="http://schemas.microsoft.com/office/powerpoint/2010/main" val="1746231631"/>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__MICROSOFT_TRANSLATOR_CLM_SLIDEINFO" val="{&quot;Guid&quot;:&quot;01acd50b-71c3-4388-964a-04acafd2886d&quot;,&quot;TimeStamp&quot;:&quot;2017-06-19T11:52:16.7957186-07:00&quot;}"/>
</p:tagLst>
</file>

<file path=ppt/theme/theme1.xml><?xml version="1.0" encoding="utf-8"?>
<a:theme xmlns:a="http://schemas.openxmlformats.org/drawingml/2006/main" name="2_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Microsoft_Ignite_2016_16x9_Template" id="{08B3FEDF-27CE-477E-A1F2-9805036CC047}" vid="{CD0BEC05-913A-4A4A-B174-12DECD18D25B}"/>
    </a:ext>
  </a:extLst>
</a:theme>
</file>

<file path=ppt/theme/theme2.xml><?xml version="1.0" encoding="utf-8"?>
<a:theme xmlns:a="http://schemas.openxmlformats.org/drawingml/2006/main" name="7_Photography">
  <a:themeElements>
    <a:clrScheme name="EDU_v2_lite">
      <a:dk1>
        <a:srgbClr val="505050"/>
      </a:dk1>
      <a:lt1>
        <a:srgbClr val="FFFFFF"/>
      </a:lt1>
      <a:dk2>
        <a:srgbClr val="0068C5"/>
      </a:dk2>
      <a:lt2>
        <a:srgbClr val="FFFFFF"/>
      </a:lt2>
      <a:accent1>
        <a:srgbClr val="0068C5"/>
      </a:accent1>
      <a:accent2>
        <a:srgbClr val="7FBA00"/>
      </a:accent2>
      <a:accent3>
        <a:srgbClr val="EB3C00"/>
      </a:accent3>
      <a:accent4>
        <a:srgbClr val="00188F"/>
      </a:accent4>
      <a:accent5>
        <a:srgbClr val="FFB900"/>
      </a:accent5>
      <a:accent6>
        <a:srgbClr val="FF8C00"/>
      </a:accent6>
      <a:hlink>
        <a:srgbClr val="0000FF"/>
      </a:hlink>
      <a:folHlink>
        <a:srgbClr val="7030A0"/>
      </a:folHlink>
    </a:clrScheme>
    <a:fontScheme name="EDU">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err="1" smtClean="0">
            <a:solidFill>
              <a:schemeClr val="bg2"/>
            </a:solidFill>
          </a:defRPr>
        </a:defPPr>
      </a:lstStyle>
    </a:txDef>
  </a:objectDefaults>
  <a:extraClrSchemeLst/>
</a:theme>
</file>

<file path=ppt/theme/theme3.xml><?xml version="1.0" encoding="utf-8"?>
<a:theme xmlns:a="http://schemas.openxmlformats.org/drawingml/2006/main" name="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Microsoft_2016_16x9_Template_v02.potx" id="{870308F8-E0CB-4103-848C-306E67E28446}" vid="{7645BF26-5E45-428D-8A8C-D391F447614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404</Words>
  <Application>Microsoft Office PowerPoint</Application>
  <PresentationFormat>Custom</PresentationFormat>
  <Paragraphs>69</Paragraphs>
  <Slides>6</Slides>
  <Notes>6</Notes>
  <HiddenSlides>0</HiddenSlides>
  <MMClips>0</MMClips>
  <ScaleCrop>false</ScaleCrop>
  <HeadingPairs>
    <vt:vector size="4" baseType="variant">
      <vt:variant>
        <vt:lpstr>Theme</vt:lpstr>
      </vt:variant>
      <vt:variant>
        <vt:i4>3</vt:i4>
      </vt:variant>
      <vt:variant>
        <vt:lpstr>Slide Titles</vt:lpstr>
      </vt:variant>
      <vt:variant>
        <vt:i4>6</vt:i4>
      </vt:variant>
    </vt:vector>
  </HeadingPairs>
  <TitlesOfParts>
    <vt:vector size="9" baseType="lpstr">
      <vt:lpstr>2_5-50002_Ignite_Breakout_Template</vt:lpstr>
      <vt:lpstr>7_Photography</vt:lpstr>
      <vt:lpstr>5-50002_Ignite_Breakout_Template</vt:lpstr>
      <vt:lpstr>Where to get answers &amp; resources for Microsoft products </vt:lpstr>
      <vt:lpstr>Connect with us in person today or anytime through our support and feedback channels.</vt:lpstr>
      <vt:lpstr>Disability Answer Desk</vt:lpstr>
      <vt:lpstr>enterprise Disability Answer Desk (eDAD)</vt:lpstr>
      <vt:lpstr>eDAD facts</vt:lpstr>
      <vt:lpstr>eDAD wins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Where to get answers &amp; resources for Microsoft products</dc:title>
  <dc:creator>Anita Mortaloni</dc:creator>
  <cp:lastModifiedBy>Jeyapriya Suruliyandi</cp:lastModifiedBy>
  <cp:revision>4</cp:revision>
  <dcterms:created xsi:type="dcterms:W3CDTF">2017-12-04T01:35:17Z</dcterms:created>
  <dcterms:modified xsi:type="dcterms:W3CDTF">2017-12-10T15:24:51Z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anitase@microsoft.com</vt:lpwstr>
  </property>
  <property fmtid="{D5CDD505-2E9C-101B-9397-08002B2CF9AE}" pid="5" name="MSIP_Label_f42aa342-8706-4288-bd11-ebb85995028c_SetDate">
    <vt:lpwstr>2017-12-04T01:39:13.8146222Z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